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495" r:id="rId3"/>
    <p:sldId id="473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50" r:id="rId13"/>
    <p:sldId id="541" r:id="rId14"/>
    <p:sldId id="519" r:id="rId15"/>
    <p:sldId id="514" r:id="rId16"/>
    <p:sldId id="542" r:id="rId17"/>
    <p:sldId id="543" r:id="rId18"/>
    <p:sldId id="544" r:id="rId19"/>
    <p:sldId id="545" r:id="rId20"/>
    <p:sldId id="532" r:id="rId21"/>
    <p:sldId id="546" r:id="rId22"/>
    <p:sldId id="547" r:id="rId23"/>
    <p:sldId id="548" r:id="rId24"/>
    <p:sldId id="549" r:id="rId25"/>
    <p:sldId id="516" r:id="rId26"/>
    <p:sldId id="517" r:id="rId27"/>
    <p:sldId id="354" r:id="rId28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7" autoAdjust="0"/>
    <p:restoredTop sz="94660"/>
  </p:normalViewPr>
  <p:slideViewPr>
    <p:cSldViewPr showGuides="1">
      <p:cViewPr varScale="1">
        <p:scale>
          <a:sx n="62" d="100"/>
          <a:sy n="62" d="100"/>
        </p:scale>
        <p:origin x="684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4068D-F385-41B0-94D4-6A982EB433E9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1DB223-5589-4728-9836-2A707B5DDFCE}">
      <dgm:prSet phldrT="[Text]" custT="1"/>
      <dgm:spPr/>
      <dgm:t>
        <a:bodyPr/>
        <a:lstStyle/>
        <a:p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제</a:t>
          </a:r>
          <a:r>
            <a:rPr lang="en-US" altLang="ko-KR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6</a:t>
          </a:r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과</a:t>
          </a:r>
          <a:r>
            <a:rPr 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-</a:t>
          </a:r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제</a:t>
          </a:r>
          <a:r>
            <a:rPr lang="en-US" altLang="ko-KR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10</a:t>
          </a:r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과 복습</a:t>
          </a:r>
          <a:endParaRPr lang="en-US" sz="2800" b="1" dirty="0">
            <a:solidFill>
              <a:schemeClr val="bg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F1D9743-DEF4-4C8E-B693-BB403E524E51}" type="parTrans" cxnId="{B5D7E725-DA23-49D1-A6B9-5F6911659EF1}">
      <dgm:prSet/>
      <dgm:spPr/>
      <dgm:t>
        <a:bodyPr/>
        <a:lstStyle/>
        <a:p>
          <a:endParaRPr lang="en-US"/>
        </a:p>
      </dgm:t>
    </dgm:pt>
    <dgm:pt modelId="{34C1BE83-F5E5-4A38-9826-795648812169}" type="sibTrans" cxnId="{B5D7E725-DA23-49D1-A6B9-5F6911659EF1}">
      <dgm:prSet/>
      <dgm:spPr/>
      <dgm:t>
        <a:bodyPr/>
        <a:lstStyle/>
        <a:p>
          <a:endParaRPr lang="en-US"/>
        </a:p>
      </dgm:t>
    </dgm:pt>
    <dgm:pt modelId="{43B2A040-4C89-44C2-AA33-C1E6467698D2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어휘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0C8C3DE-7EA7-4339-BC27-4473CF4D8340}" type="parTrans" cxnId="{921335E0-484A-4117-B42F-97C80DC9E3BF}">
      <dgm:prSet/>
      <dgm:spPr/>
      <dgm:t>
        <a:bodyPr/>
        <a:lstStyle/>
        <a:p>
          <a:endParaRPr lang="en-US"/>
        </a:p>
      </dgm:t>
    </dgm:pt>
    <dgm:pt modelId="{488BED90-37A9-4C8F-94A6-71AAB1D213C6}" type="sibTrans" cxnId="{921335E0-484A-4117-B42F-97C80DC9E3BF}">
      <dgm:prSet/>
      <dgm:spPr/>
      <dgm:t>
        <a:bodyPr/>
        <a:lstStyle/>
        <a:p>
          <a:endParaRPr lang="en-US"/>
        </a:p>
      </dgm:t>
    </dgm:pt>
    <dgm:pt modelId="{9F6F7379-0D21-492E-95E4-3BD292384CB2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문법 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4F8BDF7D-6AAF-427E-BF04-4480F0208C26}" type="parTrans" cxnId="{B1604588-D38A-42AA-AA12-B9B2E8E6297E}">
      <dgm:prSet/>
      <dgm:spPr/>
      <dgm:t>
        <a:bodyPr/>
        <a:lstStyle/>
        <a:p>
          <a:endParaRPr lang="en-US"/>
        </a:p>
      </dgm:t>
    </dgm:pt>
    <dgm:pt modelId="{364784AB-91BC-4C5B-9495-7E49D66BFE47}" type="sibTrans" cxnId="{B1604588-D38A-42AA-AA12-B9B2E8E6297E}">
      <dgm:prSet/>
      <dgm:spPr/>
      <dgm:t>
        <a:bodyPr/>
        <a:lstStyle/>
        <a:p>
          <a:endParaRPr lang="en-US"/>
        </a:p>
      </dgm:t>
    </dgm:pt>
    <dgm:pt modelId="{726EB43E-BED5-48F2-9416-200AF2006BEA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듣기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76105105-CAFC-4A45-A06A-E4749D721416}" type="parTrans" cxnId="{6F6C9F9D-EE2F-40D0-959F-AEDE5A5BDF85}">
      <dgm:prSet/>
      <dgm:spPr/>
      <dgm:t>
        <a:bodyPr/>
        <a:lstStyle/>
        <a:p>
          <a:endParaRPr lang="en-US"/>
        </a:p>
      </dgm:t>
    </dgm:pt>
    <dgm:pt modelId="{7FF5FB34-E02D-42F1-B569-C1E3EA59A600}" type="sibTrans" cxnId="{6F6C9F9D-EE2F-40D0-959F-AEDE5A5BDF85}">
      <dgm:prSet/>
      <dgm:spPr/>
      <dgm:t>
        <a:bodyPr/>
        <a:lstStyle/>
        <a:p>
          <a:endParaRPr lang="en-US"/>
        </a:p>
      </dgm:t>
    </dgm:pt>
    <dgm:pt modelId="{71378975-0E1D-41E8-A895-EB0B804A4E99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말하기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0B7AEF-E9A1-4349-8FFA-48505DB593BC}" type="parTrans" cxnId="{108A6A66-6C9C-48A3-920E-5096C48DF9D6}">
      <dgm:prSet/>
      <dgm:spPr/>
      <dgm:t>
        <a:bodyPr/>
        <a:lstStyle/>
        <a:p>
          <a:endParaRPr lang="en-US"/>
        </a:p>
      </dgm:t>
    </dgm:pt>
    <dgm:pt modelId="{8E46C383-CF10-4DCB-802F-BC01D0C86151}" type="sibTrans" cxnId="{108A6A66-6C9C-48A3-920E-5096C48DF9D6}">
      <dgm:prSet/>
      <dgm:spPr/>
      <dgm:t>
        <a:bodyPr/>
        <a:lstStyle/>
        <a:p>
          <a:endParaRPr lang="en-US"/>
        </a:p>
      </dgm:t>
    </dgm:pt>
    <dgm:pt modelId="{6AA1AA59-E70E-4906-BAC8-6FE1087B45A6}" type="pres">
      <dgm:prSet presAssocID="{1CE4068D-F385-41B0-94D4-6A982EB433E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0DF007-2978-4B25-8F54-11BC5C2CB8A4}" type="pres">
      <dgm:prSet presAssocID="{CF1DB223-5589-4728-9836-2A707B5DDFCE}" presName="centerShape" presStyleLbl="node0" presStyleIdx="0" presStyleCnt="1" custScaleX="240535" custScaleY="133954"/>
      <dgm:spPr/>
      <dgm:t>
        <a:bodyPr/>
        <a:lstStyle/>
        <a:p>
          <a:endParaRPr lang="en-US"/>
        </a:p>
      </dgm:t>
    </dgm:pt>
    <dgm:pt modelId="{4659E796-861C-41D1-8783-3ED0BC4EBA9F}" type="pres">
      <dgm:prSet presAssocID="{80C8C3DE-7EA7-4339-BC27-4473CF4D8340}" presName="parTrans" presStyleLbl="sibTrans2D1" presStyleIdx="0" presStyleCnt="4"/>
      <dgm:spPr/>
      <dgm:t>
        <a:bodyPr/>
        <a:lstStyle/>
        <a:p>
          <a:endParaRPr lang="en-US"/>
        </a:p>
      </dgm:t>
    </dgm:pt>
    <dgm:pt modelId="{AA7F420B-F6C7-49D0-BE9D-8B9AD92286E8}" type="pres">
      <dgm:prSet presAssocID="{80C8C3DE-7EA7-4339-BC27-4473CF4D834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0702AA26-3994-4D5C-8895-6EA60EEA7442}" type="pres">
      <dgm:prSet presAssocID="{43B2A040-4C89-44C2-AA33-C1E6467698D2}" presName="node" presStyleLbl="node1" presStyleIdx="0" presStyleCnt="4" custScaleX="163987" custScaleY="121998" custRadScaleRad="107058" custRadScaleInc="79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98E4C-709A-4D8E-A50F-D4E4FC667F2F}" type="pres">
      <dgm:prSet presAssocID="{4F8BDF7D-6AAF-427E-BF04-4480F0208C26}" presName="parTrans" presStyleLbl="sibTrans2D1" presStyleIdx="1" presStyleCnt="4"/>
      <dgm:spPr/>
      <dgm:t>
        <a:bodyPr/>
        <a:lstStyle/>
        <a:p>
          <a:endParaRPr lang="en-US"/>
        </a:p>
      </dgm:t>
    </dgm:pt>
    <dgm:pt modelId="{522DC439-2300-47E4-B916-D4F995BC7D05}" type="pres">
      <dgm:prSet presAssocID="{4F8BDF7D-6AAF-427E-BF04-4480F0208C2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0D5893A-9CFD-41EC-9058-2AA95B859E2B}" type="pres">
      <dgm:prSet presAssocID="{9F6F7379-0D21-492E-95E4-3BD292384CB2}" presName="node" presStyleLbl="node1" presStyleIdx="1" presStyleCnt="4" custScaleX="163987" custScaleY="121998" custRadScaleRad="154875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554A6-EBDC-4EB2-80EB-868D2D742435}" type="pres">
      <dgm:prSet presAssocID="{DA0B7AEF-E9A1-4349-8FFA-48505DB593BC}" presName="parTrans" presStyleLbl="sibTrans2D1" presStyleIdx="2" presStyleCnt="4"/>
      <dgm:spPr/>
      <dgm:t>
        <a:bodyPr/>
        <a:lstStyle/>
        <a:p>
          <a:endParaRPr lang="en-US"/>
        </a:p>
      </dgm:t>
    </dgm:pt>
    <dgm:pt modelId="{C5E3B7E5-0880-44A8-A3DF-DFCC005CF2A4}" type="pres">
      <dgm:prSet presAssocID="{DA0B7AEF-E9A1-4349-8FFA-48505DB593B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F4D9ABB-4962-431D-A2B2-ED4855D41A0D}" type="pres">
      <dgm:prSet presAssocID="{71378975-0E1D-41E8-A895-EB0B804A4E99}" presName="node" presStyleLbl="node1" presStyleIdx="2" presStyleCnt="4" custScaleX="163987" custScaleY="121998" custRadScaleRad="154875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563F6-B7C5-498F-A530-DD6A9AB248BD}" type="pres">
      <dgm:prSet presAssocID="{76105105-CAFC-4A45-A06A-E4749D721416}" presName="parTrans" presStyleLbl="sibTrans2D1" presStyleIdx="3" presStyleCnt="4" custScaleX="120817"/>
      <dgm:spPr/>
      <dgm:t>
        <a:bodyPr/>
        <a:lstStyle/>
        <a:p>
          <a:endParaRPr lang="en-US"/>
        </a:p>
      </dgm:t>
    </dgm:pt>
    <dgm:pt modelId="{48B00E61-E91C-4F32-B3E8-5E1B10BE6B20}" type="pres">
      <dgm:prSet presAssocID="{76105105-CAFC-4A45-A06A-E4749D72141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561FE9CA-F224-45E2-99C8-F6170DB05CF3}" type="pres">
      <dgm:prSet presAssocID="{726EB43E-BED5-48F2-9416-200AF2006BEA}" presName="node" presStyleLbl="node1" presStyleIdx="3" presStyleCnt="4" custScaleX="163987" custScaleY="121998" custRadScaleRad="153457" custRadScaleInc="21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1B93D4-2CD7-4C7A-B22C-BF485F02B360}" type="presOf" srcId="{80C8C3DE-7EA7-4339-BC27-4473CF4D8340}" destId="{AA7F420B-F6C7-49D0-BE9D-8B9AD92286E8}" srcOrd="1" destOrd="0" presId="urn:microsoft.com/office/officeart/2005/8/layout/radial5"/>
    <dgm:cxn modelId="{AAA23455-999E-4AD1-B9CB-A6E4C2E44CA2}" type="presOf" srcId="{9F6F7379-0D21-492E-95E4-3BD292384CB2}" destId="{F0D5893A-9CFD-41EC-9058-2AA95B859E2B}" srcOrd="0" destOrd="0" presId="urn:microsoft.com/office/officeart/2005/8/layout/radial5"/>
    <dgm:cxn modelId="{BD69BD7C-F262-464D-A3BD-6CDF4AAAA04C}" type="presOf" srcId="{43B2A040-4C89-44C2-AA33-C1E6467698D2}" destId="{0702AA26-3994-4D5C-8895-6EA60EEA7442}" srcOrd="0" destOrd="0" presId="urn:microsoft.com/office/officeart/2005/8/layout/radial5"/>
    <dgm:cxn modelId="{921335E0-484A-4117-B42F-97C80DC9E3BF}" srcId="{CF1DB223-5589-4728-9836-2A707B5DDFCE}" destId="{43B2A040-4C89-44C2-AA33-C1E6467698D2}" srcOrd="0" destOrd="0" parTransId="{80C8C3DE-7EA7-4339-BC27-4473CF4D8340}" sibTransId="{488BED90-37A9-4C8F-94A6-71AAB1D213C6}"/>
    <dgm:cxn modelId="{89155DE6-F9BC-45D2-B291-370F14AC9282}" type="presOf" srcId="{76105105-CAFC-4A45-A06A-E4749D721416}" destId="{48B00E61-E91C-4F32-B3E8-5E1B10BE6B20}" srcOrd="1" destOrd="0" presId="urn:microsoft.com/office/officeart/2005/8/layout/radial5"/>
    <dgm:cxn modelId="{6F6C9F9D-EE2F-40D0-959F-AEDE5A5BDF85}" srcId="{CF1DB223-5589-4728-9836-2A707B5DDFCE}" destId="{726EB43E-BED5-48F2-9416-200AF2006BEA}" srcOrd="3" destOrd="0" parTransId="{76105105-CAFC-4A45-A06A-E4749D721416}" sibTransId="{7FF5FB34-E02D-42F1-B569-C1E3EA59A600}"/>
    <dgm:cxn modelId="{289558F9-AE27-4426-A889-FDBE5E135618}" type="presOf" srcId="{4F8BDF7D-6AAF-427E-BF04-4480F0208C26}" destId="{522DC439-2300-47E4-B916-D4F995BC7D05}" srcOrd="1" destOrd="0" presId="urn:microsoft.com/office/officeart/2005/8/layout/radial5"/>
    <dgm:cxn modelId="{AFA2065F-4A0D-4BAA-90F3-82F891AC1AA6}" type="presOf" srcId="{80C8C3DE-7EA7-4339-BC27-4473CF4D8340}" destId="{4659E796-861C-41D1-8783-3ED0BC4EBA9F}" srcOrd="0" destOrd="0" presId="urn:microsoft.com/office/officeart/2005/8/layout/radial5"/>
    <dgm:cxn modelId="{EB5F26A1-8660-4B67-9B38-41267EEADFB8}" type="presOf" srcId="{CF1DB223-5589-4728-9836-2A707B5DDFCE}" destId="{1A0DF007-2978-4B25-8F54-11BC5C2CB8A4}" srcOrd="0" destOrd="0" presId="urn:microsoft.com/office/officeart/2005/8/layout/radial5"/>
    <dgm:cxn modelId="{B5D7E725-DA23-49D1-A6B9-5F6911659EF1}" srcId="{1CE4068D-F385-41B0-94D4-6A982EB433E9}" destId="{CF1DB223-5589-4728-9836-2A707B5DDFCE}" srcOrd="0" destOrd="0" parTransId="{AF1D9743-DEF4-4C8E-B693-BB403E524E51}" sibTransId="{34C1BE83-F5E5-4A38-9826-795648812169}"/>
    <dgm:cxn modelId="{6F60D8AB-3646-42C9-9F6A-BB6D500561E0}" type="presOf" srcId="{726EB43E-BED5-48F2-9416-200AF2006BEA}" destId="{561FE9CA-F224-45E2-99C8-F6170DB05CF3}" srcOrd="0" destOrd="0" presId="urn:microsoft.com/office/officeart/2005/8/layout/radial5"/>
    <dgm:cxn modelId="{3D801411-7EB9-4E91-989A-3EC86D854E8B}" type="presOf" srcId="{DA0B7AEF-E9A1-4349-8FFA-48505DB593BC}" destId="{A0B554A6-EBDC-4EB2-80EB-868D2D742435}" srcOrd="0" destOrd="0" presId="urn:microsoft.com/office/officeart/2005/8/layout/radial5"/>
    <dgm:cxn modelId="{E7652955-0F70-413B-977F-034D8187F6B9}" type="presOf" srcId="{71378975-0E1D-41E8-A895-EB0B804A4E99}" destId="{DF4D9ABB-4962-431D-A2B2-ED4855D41A0D}" srcOrd="0" destOrd="0" presId="urn:microsoft.com/office/officeart/2005/8/layout/radial5"/>
    <dgm:cxn modelId="{0388A74F-49E1-41B8-91A1-AA7DC9F7B38C}" type="presOf" srcId="{76105105-CAFC-4A45-A06A-E4749D721416}" destId="{443563F6-B7C5-498F-A530-DD6A9AB248BD}" srcOrd="0" destOrd="0" presId="urn:microsoft.com/office/officeart/2005/8/layout/radial5"/>
    <dgm:cxn modelId="{108A6A66-6C9C-48A3-920E-5096C48DF9D6}" srcId="{CF1DB223-5589-4728-9836-2A707B5DDFCE}" destId="{71378975-0E1D-41E8-A895-EB0B804A4E99}" srcOrd="2" destOrd="0" parTransId="{DA0B7AEF-E9A1-4349-8FFA-48505DB593BC}" sibTransId="{8E46C383-CF10-4DCB-802F-BC01D0C86151}"/>
    <dgm:cxn modelId="{CDC1386B-0F5D-451F-8E7E-1034E52E2385}" type="presOf" srcId="{4F8BDF7D-6AAF-427E-BF04-4480F0208C26}" destId="{18498E4C-709A-4D8E-A50F-D4E4FC667F2F}" srcOrd="0" destOrd="0" presId="urn:microsoft.com/office/officeart/2005/8/layout/radial5"/>
    <dgm:cxn modelId="{FA803179-DE79-4B10-9D26-528578D09E3B}" type="presOf" srcId="{1CE4068D-F385-41B0-94D4-6A982EB433E9}" destId="{6AA1AA59-E70E-4906-BAC8-6FE1087B45A6}" srcOrd="0" destOrd="0" presId="urn:microsoft.com/office/officeart/2005/8/layout/radial5"/>
    <dgm:cxn modelId="{B1604588-D38A-42AA-AA12-B9B2E8E6297E}" srcId="{CF1DB223-5589-4728-9836-2A707B5DDFCE}" destId="{9F6F7379-0D21-492E-95E4-3BD292384CB2}" srcOrd="1" destOrd="0" parTransId="{4F8BDF7D-6AAF-427E-BF04-4480F0208C26}" sibTransId="{364784AB-91BC-4C5B-9495-7E49D66BFE47}"/>
    <dgm:cxn modelId="{ADCD47AF-6AA6-4A33-B1D1-5072E9FED8CE}" type="presOf" srcId="{DA0B7AEF-E9A1-4349-8FFA-48505DB593BC}" destId="{C5E3B7E5-0880-44A8-A3DF-DFCC005CF2A4}" srcOrd="1" destOrd="0" presId="urn:microsoft.com/office/officeart/2005/8/layout/radial5"/>
    <dgm:cxn modelId="{9AAC07AC-3520-47ED-A00D-416FAC2F614B}" type="presParOf" srcId="{6AA1AA59-E70E-4906-BAC8-6FE1087B45A6}" destId="{1A0DF007-2978-4B25-8F54-11BC5C2CB8A4}" srcOrd="0" destOrd="0" presId="urn:microsoft.com/office/officeart/2005/8/layout/radial5"/>
    <dgm:cxn modelId="{E26EF458-4BC0-475A-B24D-37DCA3E8475A}" type="presParOf" srcId="{6AA1AA59-E70E-4906-BAC8-6FE1087B45A6}" destId="{4659E796-861C-41D1-8783-3ED0BC4EBA9F}" srcOrd="1" destOrd="0" presId="urn:microsoft.com/office/officeart/2005/8/layout/radial5"/>
    <dgm:cxn modelId="{630B4625-8A97-4CDD-A7B2-6299FA34B551}" type="presParOf" srcId="{4659E796-861C-41D1-8783-3ED0BC4EBA9F}" destId="{AA7F420B-F6C7-49D0-BE9D-8B9AD92286E8}" srcOrd="0" destOrd="0" presId="urn:microsoft.com/office/officeart/2005/8/layout/radial5"/>
    <dgm:cxn modelId="{8D71F001-909D-4F5B-9636-A00924824D74}" type="presParOf" srcId="{6AA1AA59-E70E-4906-BAC8-6FE1087B45A6}" destId="{0702AA26-3994-4D5C-8895-6EA60EEA7442}" srcOrd="2" destOrd="0" presId="urn:microsoft.com/office/officeart/2005/8/layout/radial5"/>
    <dgm:cxn modelId="{80739490-D37F-4B19-8ECF-F71CBAB2249F}" type="presParOf" srcId="{6AA1AA59-E70E-4906-BAC8-6FE1087B45A6}" destId="{18498E4C-709A-4D8E-A50F-D4E4FC667F2F}" srcOrd="3" destOrd="0" presId="urn:microsoft.com/office/officeart/2005/8/layout/radial5"/>
    <dgm:cxn modelId="{5DCB86A6-9637-4D30-A13E-3059B7796D7C}" type="presParOf" srcId="{18498E4C-709A-4D8E-A50F-D4E4FC667F2F}" destId="{522DC439-2300-47E4-B916-D4F995BC7D05}" srcOrd="0" destOrd="0" presId="urn:microsoft.com/office/officeart/2005/8/layout/radial5"/>
    <dgm:cxn modelId="{F6E1F04E-8DFA-4782-862D-CBBDD36E2D8D}" type="presParOf" srcId="{6AA1AA59-E70E-4906-BAC8-6FE1087B45A6}" destId="{F0D5893A-9CFD-41EC-9058-2AA95B859E2B}" srcOrd="4" destOrd="0" presId="urn:microsoft.com/office/officeart/2005/8/layout/radial5"/>
    <dgm:cxn modelId="{309AFDD1-87AB-4478-862B-DCD7231AA17D}" type="presParOf" srcId="{6AA1AA59-E70E-4906-BAC8-6FE1087B45A6}" destId="{A0B554A6-EBDC-4EB2-80EB-868D2D742435}" srcOrd="5" destOrd="0" presId="urn:microsoft.com/office/officeart/2005/8/layout/radial5"/>
    <dgm:cxn modelId="{54E34ACB-75BE-469E-B2A0-B77CB1EB2669}" type="presParOf" srcId="{A0B554A6-EBDC-4EB2-80EB-868D2D742435}" destId="{C5E3B7E5-0880-44A8-A3DF-DFCC005CF2A4}" srcOrd="0" destOrd="0" presId="urn:microsoft.com/office/officeart/2005/8/layout/radial5"/>
    <dgm:cxn modelId="{7D3CA621-7833-4B0B-B037-26C17A453D90}" type="presParOf" srcId="{6AA1AA59-E70E-4906-BAC8-6FE1087B45A6}" destId="{DF4D9ABB-4962-431D-A2B2-ED4855D41A0D}" srcOrd="6" destOrd="0" presId="urn:microsoft.com/office/officeart/2005/8/layout/radial5"/>
    <dgm:cxn modelId="{C35D52DF-B8B3-4EDD-BECB-AA7C3EBB6E65}" type="presParOf" srcId="{6AA1AA59-E70E-4906-BAC8-6FE1087B45A6}" destId="{443563F6-B7C5-498F-A530-DD6A9AB248BD}" srcOrd="7" destOrd="0" presId="urn:microsoft.com/office/officeart/2005/8/layout/radial5"/>
    <dgm:cxn modelId="{08FF1470-933E-4C9A-AEFF-F64EACF3C795}" type="presParOf" srcId="{443563F6-B7C5-498F-A530-DD6A9AB248BD}" destId="{48B00E61-E91C-4F32-B3E8-5E1B10BE6B20}" srcOrd="0" destOrd="0" presId="urn:microsoft.com/office/officeart/2005/8/layout/radial5"/>
    <dgm:cxn modelId="{916D1519-FF04-444D-ACCE-EE3468298A39}" type="presParOf" srcId="{6AA1AA59-E70E-4906-BAC8-6FE1087B45A6}" destId="{561FE9CA-F224-45E2-99C8-F6170DB05CF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90855F81-543A-48E2-9C93-74E9E4746BA7}" type="presOf" srcId="{E3DA5A83-44A6-4DE8-94EC-531B2A1C8BE7}" destId="{66C210B7-10D0-45F8-9ACE-9D69DEC655DB}" srcOrd="0" destOrd="0" presId="urn:microsoft.com/office/officeart/2009/layout/ReverseList"/>
    <dgm:cxn modelId="{1ADADA8A-12FA-4F57-B0B5-85AA4E43257D}" type="presOf" srcId="{DED86962-E4DA-4890-AE52-FA4D51C4A39D}" destId="{DFACAD72-6329-4166-AF09-67CE304F6C19}" srcOrd="1" destOrd="0" presId="urn:microsoft.com/office/officeart/2009/layout/ReverseList"/>
    <dgm:cxn modelId="{E7694668-77E9-469D-9EC3-8A78F3623E67}" type="presOf" srcId="{E3DA5A83-44A6-4DE8-94EC-531B2A1C8BE7}" destId="{D2E05E18-5D04-4408-9DFE-C0F0A57782DD}" srcOrd="1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E9F48664-36FC-4464-AB17-2B9EBFEDE0AB}" type="presOf" srcId="{99C16EBB-DB1B-472E-8A36-CE6AB9F5701E}" destId="{912C91F0-55C4-4499-B845-7898A3F0EE32}" srcOrd="0" destOrd="0" presId="urn:microsoft.com/office/officeart/2009/layout/ReverseList"/>
    <dgm:cxn modelId="{DE98D3ED-CA2F-4774-BE91-9FA8537A4C21}" type="presOf" srcId="{DED86962-E4DA-4890-AE52-FA4D51C4A39D}" destId="{3D1EFF60-CC1B-4B13-A22F-67782004B17C}" srcOrd="0" destOrd="0" presId="urn:microsoft.com/office/officeart/2009/layout/ReverseList"/>
    <dgm:cxn modelId="{6DC8DE24-ED72-4C1F-BE42-C0CC89B427D0}" type="presParOf" srcId="{912C91F0-55C4-4499-B845-7898A3F0EE32}" destId="{3D1EFF60-CC1B-4B13-A22F-67782004B17C}" srcOrd="0" destOrd="0" presId="urn:microsoft.com/office/officeart/2009/layout/ReverseList"/>
    <dgm:cxn modelId="{78E631F6-A26C-4CE1-BAC6-6B1047972625}" type="presParOf" srcId="{912C91F0-55C4-4499-B845-7898A3F0EE32}" destId="{DFACAD72-6329-4166-AF09-67CE304F6C19}" srcOrd="1" destOrd="0" presId="urn:microsoft.com/office/officeart/2009/layout/ReverseList"/>
    <dgm:cxn modelId="{422DCAE1-F149-4E03-872A-23F4396B96F2}" type="presParOf" srcId="{912C91F0-55C4-4499-B845-7898A3F0EE32}" destId="{66C210B7-10D0-45F8-9ACE-9D69DEC655DB}" srcOrd="2" destOrd="0" presId="urn:microsoft.com/office/officeart/2009/layout/ReverseList"/>
    <dgm:cxn modelId="{7EAF658C-13D2-4E56-801D-79915B52A511}" type="presParOf" srcId="{912C91F0-55C4-4499-B845-7898A3F0EE32}" destId="{D2E05E18-5D04-4408-9DFE-C0F0A57782DD}" srcOrd="3" destOrd="0" presId="urn:microsoft.com/office/officeart/2009/layout/ReverseList"/>
    <dgm:cxn modelId="{C3378629-3F97-4A8A-B85C-AD5AF60CDE8A}" type="presParOf" srcId="{912C91F0-55C4-4499-B845-7898A3F0EE32}" destId="{3C40A316-4721-43E2-9242-0573754E5421}" srcOrd="4" destOrd="0" presId="urn:microsoft.com/office/officeart/2009/layout/ReverseList"/>
    <dgm:cxn modelId="{235EE8B6-4F95-4931-B678-B15E3127781E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CAD72-6329-4166-AF09-67CE304F6C19}">
      <dsp:nvSpPr>
        <dsp:cNvPr id="0" name=""/>
        <dsp:cNvSpPr/>
      </dsp:nvSpPr>
      <dsp:spPr>
        <a:xfrm rot="16200000">
          <a:off x="387702" y="571137"/>
          <a:ext cx="1576167" cy="73906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317500" rIns="285750" bIns="317500" numCol="1" spcCol="1270" anchor="t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000" b="1" kern="1200">
              <a:solidFill>
                <a:srgbClr val="2A20EC"/>
              </a:solidFill>
            </a:rPr>
            <a:t>문</a:t>
          </a:r>
          <a:endParaRPr lang="en-US" sz="5000" b="1" kern="1200">
            <a:solidFill>
              <a:srgbClr val="2A20EC"/>
            </a:solidFill>
          </a:endParaRPr>
        </a:p>
      </dsp:txBody>
      <dsp:txXfrm rot="5400000">
        <a:off x="842337" y="188672"/>
        <a:ext cx="702983" cy="1503997"/>
      </dsp:txXfrm>
    </dsp:sp>
    <dsp:sp modelId="{D2E05E18-5D04-4408-9DFE-C0F0A57782DD}">
      <dsp:nvSpPr>
        <dsp:cNvPr id="0" name=""/>
        <dsp:cNvSpPr/>
      </dsp:nvSpPr>
      <dsp:spPr>
        <a:xfrm rot="5400000">
          <a:off x="1160330" y="571137"/>
          <a:ext cx="1576167" cy="73906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0" tIns="317500" rIns="190500" bIns="317500" numCol="1" spcCol="1270" anchor="t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000" b="1" kern="1200">
              <a:solidFill>
                <a:srgbClr val="FF0000"/>
              </a:solidFill>
            </a:rPr>
            <a:t>답</a:t>
          </a:r>
          <a:endParaRPr lang="en-US" sz="5000" b="1" kern="1200">
            <a:solidFill>
              <a:srgbClr val="FF0000"/>
            </a:solidFill>
          </a:endParaRPr>
        </a:p>
      </dsp:txBody>
      <dsp:txXfrm rot="-5400000">
        <a:off x="1578880" y="188673"/>
        <a:ext cx="702983" cy="1503997"/>
      </dsp:txXfrm>
    </dsp:sp>
    <dsp:sp modelId="{3C40A316-4721-43E2-9242-0573754E5421}">
      <dsp:nvSpPr>
        <dsp:cNvPr id="0" name=""/>
        <dsp:cNvSpPr/>
      </dsp:nvSpPr>
      <dsp:spPr>
        <a:xfrm>
          <a:off x="1175710" y="0"/>
          <a:ext cx="772627" cy="77259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FA263-1E9A-454D-A46A-0BA175B2352A}">
      <dsp:nvSpPr>
        <dsp:cNvPr id="0" name=""/>
        <dsp:cNvSpPr/>
      </dsp:nvSpPr>
      <dsp:spPr>
        <a:xfrm rot="10800000">
          <a:off x="1175710" y="1108564"/>
          <a:ext cx="772627" cy="77259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C43D824-BEC3-4EB8-A5F8-0C44A234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5B7B152-72A3-4029-BED9-FE502C3E60E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242852-A121-4DD3-BBB6-A8BC22D5C020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952D5233-05B0-4EA5-A903-9F2797320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DDCCE644-7A72-4496-AA0E-FA5A2EDB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CF37CB-5BB4-41CF-8873-4A8F6A224A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55713E1-DFF5-4169-BAAA-DE73F2A0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139CD7-58B1-41E8-979E-5CA5F69C97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5650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2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09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57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558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84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>
            <a:extLst>
              <a:ext uri="{FF2B5EF4-FFF2-40B4-BE49-F238E27FC236}">
                <a16:creationId xmlns="" xmlns:a16="http://schemas.microsoft.com/office/drawing/2014/main" id="{FE3EFBD9-4314-4316-B4EC-96B3E040CC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53F94A00-7537-49B2-A6B0-01DBAC684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3F6B69DC-8314-4448-B390-80C5155A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62E0-A064-43C9-8820-A37080847BBE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51211E4C-AE61-4FC4-B312-DF7244AA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BD4FF4F-E8ED-4E0A-AEEA-82260C9A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59D02-1ADD-4290-B468-92D3E98E98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69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34BF87-07ED-449D-85C4-A4000AB0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2C29-E2F7-42D2-A35B-578AB11EBB0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641C50-3B95-4415-9A08-3C8DDAA9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65AF8E-3BA7-4112-B9FA-D956F299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8F5D1-C330-4A05-90DC-160DA2C232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88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="" xmlns:a16="http://schemas.microsoft.com/office/drawing/2014/main" id="{A2E43F80-CC5E-4B92-8001-847F787C0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B261456-A2CA-4FB2-8BB4-42C3E285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F8F7-F849-4E8A-AA4B-6F28D93695E3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635124AA-232F-4BFA-8D5F-E793ACD5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3DF62FC3-F747-45A0-B333-307870A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48B18-5A1A-4627-A2AE-A2E6518EB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3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99BB275C-12BB-43F1-8E43-5EC1DACB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1AEBE-C4DF-4D82-9AB5-0F49F200150C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1ADBECBE-9F88-4293-AD59-9DFA2513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BFED23DD-DD28-4BA8-9D26-DD4E2F7E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AFEF-ACF5-4E82-B9AE-471060639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53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108D5D7A-9C73-4A92-9BB5-929D2A32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6D42D-AD51-4F5D-8778-9E49237CE43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ADCEAC4F-01E6-42E5-94F7-06E1CFBB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881A65E5-E465-470F-B0BD-D9878699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4164B-6BA6-4E3D-9071-22D48A0979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41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1D581DA0-FE06-46D8-B2F7-230A7C3C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DE10F-8A6F-4B66-9601-47346C2284D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585B85B-D8B9-4D59-A300-9253E359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CEF175B4-D2B7-4BCB-85F5-9300FA06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26750-8D87-48EC-85A2-E51A724677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39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AE11D9CC-0FAB-43A3-91D1-3064CAB6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E20A3-B6B9-4B73-A094-C7CD4F7C5CD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D041D990-82B0-45BB-A498-D5FF596C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160F30D2-B33F-4D97-ABE1-E3C8BE51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B0D4A-4B07-402F-8C51-FF897842A8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99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D06E4BB3-0BA5-4D2A-89D4-F06946E0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AC7B9-B09F-4EC3-994B-AFDE8E04A62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8EAB8959-7BC1-4DA7-A5C5-D5968281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448BA915-1B5C-437C-8E5B-EB9DD2BD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739B9-3F7F-4285-A66F-AD02A0E83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71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478A198-7274-49CC-B3BC-7682FB7C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FDD97-3956-40E1-980A-7662A28E4E5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F742517D-9826-4BFC-B65B-4E622081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3A45583-7B50-4569-AFB0-C869A5FB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17AB9-7F4E-4DE0-94BD-3BFBF1B52D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71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43E66B-9F87-4115-8EB9-AF17FAEA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F65CB-6585-472F-9DDD-A506BF00A59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C68BC5-6A59-4D7D-A52B-3E3B861A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31ABC0-8DC8-4F31-9462-45259242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36261-4F7A-4156-BAC0-5D6E2A5BF5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00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CCD4F1C2-531D-4A8D-8E7C-9931F8CDAA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4ABA5BB4-B50E-4721-8E5D-11782D87F0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4FF5F-83D9-4B3E-8514-EF665081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871D988-FB1D-4C7C-B83F-DE73558AAC9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EFBDDB-3685-439C-B93C-FF59B9B5D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CA3A29-5160-4E98-A048-20CC8B957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29494DA-5DBF-42CD-99B4-6C3ABE1C10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0" r:id="rId1"/>
    <p:sldLayoutId id="214748469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="" xmlns:a16="http://schemas.microsoft.com/office/drawing/2014/main" id="{DA1FBD71-8CA1-4C64-8347-92BEB2472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복습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6: 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한국어 중급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1</a:t>
            </a:r>
            <a:br>
              <a:rPr lang="en-US" altLang="ko-KR" sz="7200" dirty="0">
                <a:latin typeface="바탕" pitchFamily="18" charset="-127"/>
                <a:ea typeface="바탕" pitchFamily="18" charset="-127"/>
              </a:rPr>
            </a:b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6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~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10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>
            <a:extLst>
              <a:ext uri="{FF2B5EF4-FFF2-40B4-BE49-F238E27FC236}">
                <a16:creationId xmlns="" xmlns:a16="http://schemas.microsoft.com/office/drawing/2014/main" id="{5BDC71D2-F813-4B6F-9180-4AF0FBDAC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>
                <a:latin typeface="바탕" panose="02030600000101010101" pitchFamily="18" charset="-127"/>
                <a:ea typeface="바탕" panose="02030600000101010101" pitchFamily="18" charset="-127"/>
              </a:rPr>
              <a:t>Khoa: …</a:t>
            </a:r>
          </a:p>
          <a:p>
            <a:pPr algn="l" eaLnBrk="1" hangingPunct="1"/>
            <a:r>
              <a:rPr lang="en-US" altLang="en-US" sz="360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10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5691801-9519-4E84-A875-525C346CAEBB}"/>
              </a:ext>
            </a:extLst>
          </p:cNvPr>
          <p:cNvSpPr txBox="1"/>
          <p:nvPr/>
        </p:nvSpPr>
        <p:spPr>
          <a:xfrm>
            <a:off x="6042819" y="4927803"/>
            <a:ext cx="731520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D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anh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처럼</a:t>
            </a:r>
            <a:endParaRPr lang="en-US" altLang="ko-KR" sz="2800" b="1" dirty="0">
              <a:solidFill>
                <a:srgbClr val="45A747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như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giống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như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..”</a:t>
            </a:r>
          </a:p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Có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thể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thay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thế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bằng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tiểu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같이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지훈씨는운동선수처럼운동을잘해요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</a:p>
          <a:p>
            <a:endParaRPr lang="en-US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C64C32C-B084-417A-9E04-0589785BFF95}"/>
              </a:ext>
            </a:extLst>
          </p:cNvPr>
          <p:cNvSpPr txBox="1"/>
          <p:nvPr/>
        </p:nvSpPr>
        <p:spPr>
          <a:xfrm>
            <a:off x="7772400" y="1507486"/>
            <a:ext cx="6553200" cy="3108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ea typeface="Batang" panose="02030600000101010101" pitchFamily="18" charset="-127"/>
              </a:rPr>
              <a:t>-</a:t>
            </a:r>
            <a:r>
              <a:rPr lang="vi-VN" sz="2800" b="1" dirty="0">
                <a:ea typeface="Batang" panose="02030600000101010101" pitchFamily="18" charset="-127"/>
              </a:rPr>
              <a:t> Động từ hoặc tính từ </a:t>
            </a:r>
            <a:r>
              <a:rPr lang="ko-KR" altLang="en-US" sz="2800" b="1" dirty="0">
                <a:ea typeface="Batang" panose="02030600000101010101" pitchFamily="18" charset="-127"/>
              </a:rPr>
              <a:t>군요</a:t>
            </a:r>
          </a:p>
          <a:p>
            <a:pPr marL="457200" indent="-457200">
              <a:buFontTx/>
              <a:buChar char="-"/>
            </a:pPr>
            <a:r>
              <a:rPr lang="vi-VN" sz="2800" b="1" dirty="0">
                <a:ea typeface="Batang" panose="02030600000101010101" pitchFamily="18" charset="-127"/>
              </a:rPr>
              <a:t>“...thế!, thế cơ à!”, </a:t>
            </a:r>
          </a:p>
          <a:p>
            <a:pPr marL="457200" indent="-457200">
              <a:buFontTx/>
              <a:buChar char="-"/>
            </a:pPr>
            <a:r>
              <a:rPr lang="vi-VN" sz="2800" b="1" dirty="0">
                <a:ea typeface="Batang" panose="02030600000101010101" pitchFamily="18" charset="-127"/>
              </a:rPr>
              <a:t>Tính từ -</a:t>
            </a:r>
            <a:r>
              <a:rPr lang="ko-KR" altLang="en-US" sz="2800" b="1" dirty="0">
                <a:ea typeface="Batang" panose="02030600000101010101" pitchFamily="18" charset="-127"/>
              </a:rPr>
              <a:t>군요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  <a:r>
              <a:rPr lang="vi-VN" altLang="ko-KR" sz="2800" b="1" dirty="0">
                <a:ea typeface="Batang" panose="02030600000101010101" pitchFamily="18" charset="-127"/>
              </a:rPr>
              <a:t>Đ</a:t>
            </a:r>
            <a:r>
              <a:rPr lang="vi-VN" sz="2800" b="1" dirty="0">
                <a:ea typeface="Batang" panose="02030600000101010101" pitchFamily="18" charset="-127"/>
              </a:rPr>
              <a:t>ộng từ  -</a:t>
            </a:r>
            <a:r>
              <a:rPr lang="ko-KR" altLang="en-US" sz="2800" b="1" dirty="0">
                <a:ea typeface="Batang" panose="02030600000101010101" pitchFamily="18" charset="-127"/>
              </a:rPr>
              <a:t>는군요</a:t>
            </a:r>
            <a:r>
              <a:rPr lang="en-US" altLang="ko-KR" sz="2800" b="1" dirty="0">
                <a:ea typeface="Batang" panose="02030600000101010101" pitchFamily="18" charset="-127"/>
              </a:rPr>
              <a:t>. </a:t>
            </a:r>
            <a:endParaRPr lang="vi-VN" altLang="ko-KR" sz="2800" b="1" dirty="0"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sz="2800" b="1" dirty="0">
                <a:ea typeface="Batang" panose="02030600000101010101" pitchFamily="18" charset="-127"/>
              </a:rPr>
              <a:t>Quá khứ thì dùng -</a:t>
            </a:r>
            <a:r>
              <a:rPr lang="ko-KR" altLang="en-US" sz="2800" b="1" dirty="0">
                <a:ea typeface="Batang" panose="02030600000101010101" pitchFamily="18" charset="-127"/>
              </a:rPr>
              <a:t>았</a:t>
            </a:r>
            <a:r>
              <a:rPr lang="en-US" altLang="ko-KR" sz="2800" b="1" dirty="0">
                <a:ea typeface="Batang" panose="02030600000101010101" pitchFamily="18" charset="-127"/>
              </a:rPr>
              <a:t>/</a:t>
            </a:r>
            <a:r>
              <a:rPr lang="ko-KR" altLang="en-US" sz="2800" b="1" dirty="0">
                <a:ea typeface="Batang" panose="02030600000101010101" pitchFamily="18" charset="-127"/>
              </a:rPr>
              <a:t>었군요</a:t>
            </a:r>
            <a:r>
              <a:rPr lang="en-US" altLang="ko-KR" sz="2800" b="1" dirty="0">
                <a:ea typeface="Batang" panose="02030600000101010101" pitchFamily="18" charset="-127"/>
              </a:rPr>
              <a:t>. </a:t>
            </a:r>
          </a:p>
          <a:p>
            <a:r>
              <a:rPr lang="en-US" sz="2800" b="1" dirty="0">
                <a:ea typeface="Batang" panose="02030600000101010101" pitchFamily="18" charset="-127"/>
              </a:rPr>
              <a:t>-    P</a:t>
            </a:r>
            <a:r>
              <a:rPr lang="vi-VN" sz="2800" b="1" dirty="0">
                <a:ea typeface="Batang" panose="02030600000101010101" pitchFamily="18" charset="-127"/>
              </a:rPr>
              <a:t>hỏng đoán dùng -</a:t>
            </a:r>
            <a:r>
              <a:rPr lang="ko-KR" altLang="en-US" sz="2800" b="1" dirty="0">
                <a:ea typeface="Batang" panose="02030600000101010101" pitchFamily="18" charset="-127"/>
              </a:rPr>
              <a:t>겠군요</a:t>
            </a:r>
            <a:r>
              <a:rPr lang="en-US" altLang="ko-KR" sz="2800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지훈씨는정말잘먹는군요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ea typeface="Batang" panose="02030600000101010101" pitchFamily="18" charset="-127"/>
              </a:rPr>
              <a:t> </a:t>
            </a:r>
            <a:endParaRPr lang="en-US" altLang="ko-KR" sz="2800" b="1" dirty="0">
              <a:ea typeface="Batang" panose="02030600000101010101" pitchFamily="18" charset="-127"/>
            </a:endParaRPr>
          </a:p>
          <a:p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17AE952-C72D-4FF6-A6B1-04235F477D01}"/>
              </a:ext>
            </a:extLst>
          </p:cNvPr>
          <p:cNvSpPr txBox="1"/>
          <p:nvPr/>
        </p:nvSpPr>
        <p:spPr>
          <a:xfrm>
            <a:off x="108858" y="1506130"/>
            <a:ext cx="7511142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/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tính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ㄴ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/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는 편이다</a:t>
            </a:r>
            <a:endParaRPr lang="en-US" altLang="ko-KR" sz="2800" b="1" dirty="0">
              <a:solidFill>
                <a:srgbClr val="45A747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vào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loại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..,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thuộc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diện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....”, 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T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ính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tận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nguyên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/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phụ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</a:t>
            </a:r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/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이다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,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아니다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thì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ㄴ 편이다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phụ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thì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은 편이다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. </a:t>
            </a:r>
          </a:p>
          <a:p>
            <a:pPr marL="457200" indent="-457200">
              <a:buFontTx/>
              <a:buChar char="-"/>
            </a:pPr>
            <a:r>
              <a:rPr lang="vi-VN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Đ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/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sau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없다</a:t>
            </a:r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는 편이다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제동생은조금소극적인편이에요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65556A-A660-45C9-AB40-C154D516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118820"/>
            <a:ext cx="2677657" cy="26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11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D2A57B2-9FC3-457E-BF29-B435A6A48866}"/>
              </a:ext>
            </a:extLst>
          </p:cNvPr>
          <p:cNvSpPr txBox="1"/>
          <p:nvPr/>
        </p:nvSpPr>
        <p:spPr>
          <a:xfrm>
            <a:off x="1219200" y="1447800"/>
            <a:ext cx="8579326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도록 하다</a:t>
            </a:r>
            <a:b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cho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........,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khiến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cho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.........,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/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bảo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ai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đó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gì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....”.. </a:t>
            </a:r>
          </a:p>
          <a:p>
            <a:pPr marL="457200" indent="-457200">
              <a:buFontTx/>
              <a:buChar char="-"/>
            </a:pP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Khi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도록 하다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ở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dạng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câu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mệnh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lệnh</a:t>
            </a:r>
            <a:r>
              <a:rPr lang="en-US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/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thỉnh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</a:t>
            </a:r>
            <a:r>
              <a:rPr lang="en-US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 &gt;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thể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hiện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nghĩa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yêu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cầu</a:t>
            </a:r>
            <a:r>
              <a:rPr lang="en-US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/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đề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nghị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sz="24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S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ở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dạng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도록 하겠다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 ý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nghĩa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người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nói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bộc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lộ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ý 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quyết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tâm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늦게온사람에게청소를하도록했어요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4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B54B9F-DA18-4B68-9C0F-41E3FBC7E94A}"/>
              </a:ext>
            </a:extLst>
          </p:cNvPr>
          <p:cNvSpPr txBox="1"/>
          <p:nvPr/>
        </p:nvSpPr>
        <p:spPr>
          <a:xfrm>
            <a:off x="5837239" y="4658749"/>
            <a:ext cx="7315200" cy="3416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 từ/ tính từ 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ㄴ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/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는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/(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ㄹ 줄 알다</a:t>
            </a:r>
            <a:b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</a:br>
            <a:r>
              <a:rPr lang="vi-VN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“nghĩ như thế nào về việc gì” </a:t>
            </a:r>
          </a:p>
          <a:p>
            <a:pPr marL="457200" indent="-457200">
              <a:buFontTx/>
              <a:buChar char="-"/>
            </a:pP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 từ  quá khứ </a:t>
            </a:r>
            <a:r>
              <a:rPr lang="vi-VN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:</a:t>
            </a:r>
            <a:r>
              <a:rPr lang="vi-VN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ㄴ 줄 알다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vi-VN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hiện tại: </a:t>
            </a:r>
            <a:r>
              <a:rPr lang="vi-VN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는 줄 알다</a:t>
            </a:r>
            <a:r>
              <a:rPr lang="vi-VN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tương lai: </a:t>
            </a:r>
            <a:r>
              <a:rPr lang="vi-VN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 줄 알다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 </a:t>
            </a:r>
            <a:endParaRPr lang="vi-VN" altLang="ko-KR" sz="24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Tính từ, </a:t>
            </a:r>
            <a:r>
              <a:rPr lang="vi-VN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ㄴ 줄 알다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phỏng đoán :</a:t>
            </a:r>
            <a:r>
              <a:rPr lang="vi-VN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 줄 알다</a:t>
            </a:r>
            <a:endParaRPr lang="en-US" altLang="ko-KR" sz="2400" b="1" i="0" dirty="0">
              <a:solidFill>
                <a:srgbClr val="096B29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이다</a:t>
            </a:r>
            <a:r>
              <a:rPr lang="vi-VN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 </a:t>
            </a: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tập quán</a:t>
            </a:r>
            <a:r>
              <a:rPr lang="en-US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인 줄 알다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vi-VN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phỏng đoán: 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일 줄 알다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r>
              <a:rPr lang="ko-KR" altLang="en-US" sz="2400" b="1" dirty="0">
                <a:ea typeface="Batang" panose="02030600000101010101" pitchFamily="18" charset="-127"/>
              </a:rPr>
              <a:t> </a:t>
            </a:r>
            <a:br>
              <a:rPr lang="ko-KR" altLang="en-US" sz="2400" b="1" dirty="0">
                <a:ea typeface="Batang" panose="02030600000101010101" pitchFamily="18" charset="-127"/>
              </a:rPr>
            </a:br>
            <a:endParaRPr lang="vi-VN" sz="2400" b="1" dirty="0">
              <a:ea typeface="Batang" panose="02030600000101010101" pitchFamily="18" charset="-127"/>
            </a:endParaRPr>
          </a:p>
        </p:txBody>
      </p:sp>
      <p:pic>
        <p:nvPicPr>
          <p:cNvPr id="3" name="Graphic 2" descr="Customer review with solid fill">
            <a:extLst>
              <a:ext uri="{FF2B5EF4-FFF2-40B4-BE49-F238E27FC236}">
                <a16:creationId xmlns="" xmlns:a16="http://schemas.microsoft.com/office/drawing/2014/main" id="{A41CA036-972B-4802-B93F-4144C00D4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101" y="5410200"/>
            <a:ext cx="1981200" cy="1981200"/>
          </a:xfrm>
          <a:prstGeom prst="rect">
            <a:avLst/>
          </a:prstGeom>
        </p:spPr>
      </p:pic>
      <p:pic>
        <p:nvPicPr>
          <p:cNvPr id="7" name="Graphic 6" descr="Meeting with solid fill">
            <a:extLst>
              <a:ext uri="{FF2B5EF4-FFF2-40B4-BE49-F238E27FC236}">
                <a16:creationId xmlns="" xmlns:a16="http://schemas.microsoft.com/office/drawing/2014/main" id="{4A361CB7-BA24-4B3A-A1E3-01CF0764A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1" y="1752600"/>
            <a:ext cx="2103438" cy="21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12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1E7523-D075-4A4E-986F-6854D9374323}"/>
              </a:ext>
            </a:extLst>
          </p:cNvPr>
          <p:cNvSpPr txBox="1"/>
          <p:nvPr/>
        </p:nvSpPr>
        <p:spPr>
          <a:xfrm>
            <a:off x="6417501" y="4775418"/>
            <a:ext cx="7315200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 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는 바람에</a:t>
            </a:r>
            <a:endParaRPr lang="en-US" altLang="ko-KR" sz="2400" b="1" dirty="0">
              <a:solidFill>
                <a:srgbClr val="45A747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bởi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....., do.......”. </a:t>
            </a:r>
          </a:p>
          <a:p>
            <a:pPr marL="457200" indent="-457200">
              <a:buFontTx/>
              <a:buChar char="-"/>
            </a:pPr>
            <a:r>
              <a:rPr lang="en-US" altLang="ko-KR" sz="24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T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ình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huống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phát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sinh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ngoài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dự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kiến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ảnh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hưởng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tiêu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cực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đến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hành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ở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vế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Vế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không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được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ở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dạng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câu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mệnh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lệnh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hoặc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thỉnh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지갑을놓고오는바람에다시학교로가는길이에요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r>
              <a:rPr lang="ko-KR" altLang="en-US" sz="2400" b="1" dirty="0">
                <a:ea typeface="Batang" panose="02030600000101010101" pitchFamily="18" charset="-127"/>
              </a:rPr>
              <a:t/>
            </a:r>
            <a:br>
              <a:rPr lang="ko-KR" altLang="en-US" sz="2400" b="1" dirty="0">
                <a:ea typeface="Batang" panose="02030600000101010101" pitchFamily="18" charset="-127"/>
              </a:rPr>
            </a:br>
            <a:endParaRPr lang="vi-VN" sz="24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D2A57B2-9FC3-457E-BF29-B435A6A48866}"/>
              </a:ext>
            </a:extLst>
          </p:cNvPr>
          <p:cNvSpPr txBox="1"/>
          <p:nvPr/>
        </p:nvSpPr>
        <p:spPr>
          <a:xfrm>
            <a:off x="1143000" y="1541898"/>
            <a:ext cx="8579326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도록 하다</a:t>
            </a:r>
            <a:br>
              <a:rPr lang="ko-KR" altLang="en-US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cho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........,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khiến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cho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.........,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/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bảo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ai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đó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gì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....”.. </a:t>
            </a:r>
          </a:p>
          <a:p>
            <a:pPr marL="457200" indent="-457200">
              <a:buFontTx/>
              <a:buChar char="-"/>
            </a:pP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Khi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도록 하다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ở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dạng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câu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mệnh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lệnh</a:t>
            </a:r>
            <a:r>
              <a:rPr lang="en-US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/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thỉnh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</a:t>
            </a:r>
            <a:r>
              <a:rPr lang="en-US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 &gt;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thể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hiện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nghĩa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yêu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cầu</a:t>
            </a:r>
            <a:r>
              <a:rPr lang="en-US" altLang="ko-KR" sz="2400" b="1" dirty="0">
                <a:solidFill>
                  <a:srgbClr val="242021"/>
                </a:solidFill>
                <a:ea typeface="Batang" panose="02030600000101010101" pitchFamily="18" charset="-127"/>
              </a:rPr>
              <a:t>/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đề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nghị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sz="24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S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ở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dạng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4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도록 하겠다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 ý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nghĩa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người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nói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bộc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lộ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ý 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chí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quyết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tâm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늦게온사람에게청소를하도록했어요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400" b="1" dirty="0">
              <a:ea typeface="Batang" panose="02030600000101010101" pitchFamily="18" charset="-127"/>
            </a:endParaRPr>
          </a:p>
        </p:txBody>
      </p:sp>
      <p:pic>
        <p:nvPicPr>
          <p:cNvPr id="3" name="Graphic 2" descr="Angel face outline with solid fill">
            <a:extLst>
              <a:ext uri="{FF2B5EF4-FFF2-40B4-BE49-F238E27FC236}">
                <a16:creationId xmlns="" xmlns:a16="http://schemas.microsoft.com/office/drawing/2014/main" id="{16954684-081A-4904-976A-ECA4442BC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8932" y="5079712"/>
            <a:ext cx="2438400" cy="2438400"/>
          </a:xfrm>
          <a:prstGeom prst="rect">
            <a:avLst/>
          </a:prstGeom>
        </p:spPr>
      </p:pic>
      <p:pic>
        <p:nvPicPr>
          <p:cNvPr id="8" name="Graphic 7" descr="Balloons with solid fill">
            <a:extLst>
              <a:ext uri="{FF2B5EF4-FFF2-40B4-BE49-F238E27FC236}">
                <a16:creationId xmlns="" xmlns:a16="http://schemas.microsoft.com/office/drawing/2014/main" id="{960D0C71-55AD-4F2D-92D5-BF00DBCCF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5488" y="1667799"/>
            <a:ext cx="21145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13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213894" y="36956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D46F437-E825-4358-84F7-058AD39440CE}"/>
              </a:ext>
            </a:extLst>
          </p:cNvPr>
          <p:cNvSpPr txBox="1"/>
          <p:nvPr/>
        </p:nvSpPr>
        <p:spPr>
          <a:xfrm>
            <a:off x="503238" y="4343400"/>
            <a:ext cx="65619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ㄹ 줄 알다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/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모르다</a:t>
            </a:r>
            <a:endParaRPr lang="en-US" altLang="ko-KR" sz="2800" b="1" i="0" dirty="0">
              <a:solidFill>
                <a:srgbClr val="45A747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"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biết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/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không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biết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gì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Nguyên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: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 줄 알다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/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모르다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P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hụ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: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을 줄 알다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/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모르다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저는한국어로계약서를쓸줄몰라요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8361C21-F479-43FD-A0E8-BA9EED6AC051}"/>
              </a:ext>
            </a:extLst>
          </p:cNvPr>
          <p:cNvSpPr txBox="1"/>
          <p:nvPr/>
        </p:nvSpPr>
        <p:spPr>
          <a:xfrm>
            <a:off x="609600" y="1327647"/>
            <a:ext cx="6561909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D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anh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 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에 비해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(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서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endParaRPr lang="en-US" altLang="ko-KR" sz="2800" b="1" dirty="0">
              <a:solidFill>
                <a:srgbClr val="45A747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so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sánh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 </a:t>
            </a:r>
          </a:p>
          <a:p>
            <a:pPr marL="457200" indent="-457200">
              <a:buFontTx/>
              <a:buChar char="-"/>
            </a:pP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có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thể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được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lược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bỏ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sử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dụng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요즘은전세에비해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(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서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월세가더많아요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806749C-8278-4F5E-81DC-7BDB05C93A9E}"/>
              </a:ext>
            </a:extLst>
          </p:cNvPr>
          <p:cNvSpPr txBox="1"/>
          <p:nvPr/>
        </p:nvSpPr>
        <p:spPr>
          <a:xfrm>
            <a:off x="7543800" y="1327647"/>
            <a:ext cx="6858000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 từ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기를 바라다</a:t>
            </a:r>
            <a:endParaRPr lang="vi-VN" altLang="ko-KR" sz="2800" b="1" dirty="0">
              <a:solidFill>
                <a:srgbClr val="45A747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“mong rằng......., hy vọng rằng.......” </a:t>
            </a:r>
          </a:p>
          <a:p>
            <a:pPr marL="457200" indent="-457200">
              <a:buFontTx/>
              <a:buChar char="-"/>
            </a:pPr>
            <a:r>
              <a:rPr lang="vi-VN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T</a:t>
            </a:r>
            <a:r>
              <a:rPr lang="vi-VN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hường  sử ụng trong văn nói và trong bối cảnh giao tiếp chính thức, lịch sự.</a:t>
            </a:r>
            <a:br>
              <a:rPr lang="vi-VN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항상건강하시기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(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를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바랍니다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6448AD-6F3E-49C1-898C-0EC0E5D8A70D}"/>
              </a:ext>
            </a:extLst>
          </p:cNvPr>
          <p:cNvSpPr txBox="1"/>
          <p:nvPr/>
        </p:nvSpPr>
        <p:spPr>
          <a:xfrm>
            <a:off x="7457259" y="4343399"/>
            <a:ext cx="6669904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D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anh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 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아무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(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이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나</a:t>
            </a:r>
            <a:endParaRPr lang="en-US" altLang="ko-KR" sz="2800" b="1" i="0" dirty="0">
              <a:solidFill>
                <a:srgbClr val="45A747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"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bất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cứ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.....". </a:t>
            </a:r>
          </a:p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Danh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chỉ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người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아무나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배고플때냉장고에서아무음식이나꺼내서드세요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ea typeface="Batang" panose="02030600000101010101" pitchFamily="18" charset="-127"/>
              </a:rPr>
              <a:t> </a:t>
            </a:r>
            <a:endParaRPr lang="vi-VN" sz="28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9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14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7B4BB57-196E-490E-9EC9-2C646D358F02}"/>
              </a:ext>
            </a:extLst>
          </p:cNvPr>
          <p:cNvSpPr txBox="1"/>
          <p:nvPr/>
        </p:nvSpPr>
        <p:spPr>
          <a:xfrm>
            <a:off x="5119905" y="4360024"/>
            <a:ext cx="8202612" cy="3108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ea typeface="Batang" panose="02030600000101010101" pitchFamily="18" charset="-127"/>
              </a:rPr>
              <a:t>- </a:t>
            </a:r>
            <a:r>
              <a:rPr lang="en-US" altLang="ko-KR" sz="2800" b="1" dirty="0" err="1">
                <a:ea typeface="Batang" panose="02030600000101010101" pitchFamily="18" charset="-127"/>
              </a:rPr>
              <a:t>động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từ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  <a:r>
              <a:rPr lang="en-US" altLang="ko-KR" sz="2800" b="1" dirty="0" err="1">
                <a:ea typeface="Batang" panose="02030600000101010101" pitchFamily="18" charset="-127"/>
              </a:rPr>
              <a:t>tính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từ</a:t>
            </a:r>
            <a:r>
              <a:rPr lang="en-US" altLang="ko-KR" sz="2800" b="1" dirty="0"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ea typeface="Batang" panose="02030600000101010101" pitchFamily="18" charset="-127"/>
              </a:rPr>
              <a:t>다고 하다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>
                <a:ea typeface="Batang" panose="02030600000101010101" pitchFamily="18" charset="-127"/>
              </a:rPr>
              <a:t>‘</a:t>
            </a:r>
            <a:r>
              <a:rPr lang="en-US" altLang="ko-KR" sz="2800" b="1" dirty="0" err="1">
                <a:ea typeface="Batang" panose="02030600000101010101" pitchFamily="18" charset="-127"/>
              </a:rPr>
              <a:t>nói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là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  <a:r>
              <a:rPr lang="en-US" altLang="ko-KR" sz="2800" b="1" dirty="0" err="1">
                <a:ea typeface="Batang" panose="02030600000101010101" pitchFamily="18" charset="-127"/>
              </a:rPr>
              <a:t>nói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rằng</a:t>
            </a:r>
            <a:r>
              <a:rPr lang="en-US" altLang="ko-KR" sz="2800" b="1" dirty="0">
                <a:ea typeface="Batang" panose="02030600000101010101" pitchFamily="18" charset="-127"/>
              </a:rPr>
              <a:t>’. 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ea typeface="Batang" panose="02030600000101010101" pitchFamily="18" charset="-127"/>
              </a:rPr>
              <a:t>nguyên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âm</a:t>
            </a:r>
            <a:r>
              <a:rPr lang="en-US" altLang="ko-KR" sz="2800" b="1" dirty="0">
                <a:ea typeface="Batang" panose="02030600000101010101" pitchFamily="18" charset="-127"/>
              </a:rPr>
              <a:t> / </a:t>
            </a:r>
            <a:r>
              <a:rPr lang="ko-KR" altLang="en-US" sz="2800" b="1" dirty="0">
                <a:ea typeface="Batang" panose="02030600000101010101" pitchFamily="18" charset="-127"/>
              </a:rPr>
              <a:t>ㄹ</a:t>
            </a:r>
            <a:r>
              <a:rPr lang="en-US" altLang="ko-KR" sz="2800" b="1" dirty="0" err="1">
                <a:ea typeface="Batang" panose="02030600000101010101" pitchFamily="18" charset="-127"/>
              </a:rPr>
              <a:t>dùng</a:t>
            </a:r>
            <a:r>
              <a:rPr lang="en-US" altLang="ko-KR" sz="2800" b="1" dirty="0">
                <a:ea typeface="Batang" panose="02030600000101010101" pitchFamily="18" charset="-127"/>
              </a:rPr>
              <a:t> -</a:t>
            </a:r>
            <a:r>
              <a:rPr lang="ko-KR" altLang="en-US" sz="2800" b="1" dirty="0">
                <a:ea typeface="Batang" panose="02030600000101010101" pitchFamily="18" charset="-127"/>
              </a:rPr>
              <a:t>ㄴ다고 하다</a:t>
            </a:r>
            <a:r>
              <a:rPr lang="en-US" altLang="ko-KR" sz="2800" b="1" dirty="0">
                <a:ea typeface="Batang" panose="02030600000101010101" pitchFamily="18" charset="-127"/>
              </a:rPr>
              <a:t>,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ea typeface="Batang" panose="02030600000101010101" pitchFamily="18" charset="-127"/>
              </a:rPr>
              <a:t>phụ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âm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dùng</a:t>
            </a:r>
            <a:r>
              <a:rPr lang="en-US" altLang="ko-KR" sz="2800" b="1" dirty="0">
                <a:ea typeface="Batang" panose="02030600000101010101" pitchFamily="18" charset="-127"/>
              </a:rPr>
              <a:t> -</a:t>
            </a:r>
            <a:r>
              <a:rPr lang="ko-KR" altLang="en-US" sz="2800" b="1" dirty="0">
                <a:ea typeface="Batang" panose="02030600000101010101" pitchFamily="18" charset="-127"/>
              </a:rPr>
              <a:t>는다고 하다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</a:p>
          <a:p>
            <a:pPr marL="457200" indent="-457200">
              <a:buFontTx/>
              <a:buChar char="-"/>
            </a:pPr>
            <a:r>
              <a:rPr lang="ko-KR" altLang="en-US" sz="2800" b="1" dirty="0">
                <a:ea typeface="Batang" panose="02030600000101010101" pitchFamily="18" charset="-127"/>
              </a:rPr>
              <a:t>있다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ea typeface="Batang" panose="02030600000101010101" pitchFamily="18" charset="-127"/>
              </a:rPr>
              <a:t>없다</a:t>
            </a:r>
            <a:r>
              <a:rPr lang="en-US" altLang="ko-KR" sz="2800" b="1" dirty="0">
                <a:ea typeface="Batang" panose="02030600000101010101" pitchFamily="18" charset="-127"/>
              </a:rPr>
              <a:t>, ‘</a:t>
            </a:r>
            <a:r>
              <a:rPr lang="en-US" altLang="ko-KR" sz="2800" b="1" dirty="0" err="1">
                <a:ea typeface="Batang" panose="02030600000101010101" pitchFamily="18" charset="-127"/>
              </a:rPr>
              <a:t>tính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ea typeface="Batang" panose="02030600000101010101" pitchFamily="18" charset="-127"/>
              </a:rPr>
              <a:t>từ</a:t>
            </a:r>
            <a:r>
              <a:rPr lang="en-US" altLang="ko-KR" sz="2800" b="1" dirty="0">
                <a:ea typeface="Batang" panose="02030600000101010101" pitchFamily="18" charset="-127"/>
              </a:rPr>
              <a:t>’ :-</a:t>
            </a:r>
            <a:r>
              <a:rPr lang="ko-KR" altLang="en-US" sz="2800" b="1" dirty="0">
                <a:ea typeface="Batang" panose="02030600000101010101" pitchFamily="18" charset="-127"/>
              </a:rPr>
              <a:t>다 고 하다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ea typeface="Batang" panose="02030600000101010101" pitchFamily="18" charset="-127"/>
              </a:rPr>
              <a:t>sau</a:t>
            </a:r>
            <a:r>
              <a:rPr lang="en-US" altLang="ko-KR" sz="2800" b="1" dirty="0"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ea typeface="Batang" panose="02030600000101010101" pitchFamily="18" charset="-127"/>
              </a:rPr>
              <a:t>이다</a:t>
            </a:r>
            <a:r>
              <a:rPr lang="en-US" altLang="ko-KR" sz="2800" b="1" dirty="0"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ea typeface="Batang" panose="02030600000101010101" pitchFamily="18" charset="-127"/>
              </a:rPr>
              <a:t>아니다 </a:t>
            </a:r>
            <a:r>
              <a:rPr lang="en-US" altLang="ko-KR" sz="2800" b="1" dirty="0" err="1">
                <a:ea typeface="Batang" panose="02030600000101010101" pitchFamily="18" charset="-127"/>
              </a:rPr>
              <a:t>dùng</a:t>
            </a:r>
            <a:r>
              <a:rPr lang="en-US" altLang="ko-KR" sz="2800" b="1" dirty="0">
                <a:ea typeface="Batang" panose="02030600000101010101" pitchFamily="18" charset="-127"/>
              </a:rPr>
              <a:t> -(</a:t>
            </a:r>
            <a:r>
              <a:rPr lang="ko-KR" altLang="en-US" sz="2800" b="1" dirty="0">
                <a:ea typeface="Batang" panose="02030600000101010101" pitchFamily="18" charset="-127"/>
              </a:rPr>
              <a:t>이</a:t>
            </a:r>
            <a:r>
              <a:rPr lang="en-US" altLang="ko-KR" sz="2800" b="1" dirty="0">
                <a:ea typeface="Batang" panose="02030600000101010101" pitchFamily="18" charset="-127"/>
              </a:rPr>
              <a:t>)</a:t>
            </a:r>
            <a:r>
              <a:rPr lang="ko-KR" altLang="en-US" sz="2800" b="1" dirty="0">
                <a:ea typeface="Batang" panose="02030600000101010101" pitchFamily="18" charset="-127"/>
              </a:rPr>
              <a:t>라고 하다</a:t>
            </a:r>
            <a:r>
              <a:rPr lang="en-US" altLang="ko-KR" sz="2800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흐엉씨는주말마다야외로드라이브를간다고해요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23714B6-DD5C-416D-8D9A-0D2E18127B07}"/>
              </a:ext>
            </a:extLst>
          </p:cNvPr>
          <p:cNvSpPr txBox="1"/>
          <p:nvPr/>
        </p:nvSpPr>
        <p:spPr>
          <a:xfrm>
            <a:off x="7696201" y="1437144"/>
            <a:ext cx="6400800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tính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냐고 하다</a:t>
            </a:r>
            <a:b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‘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hỏi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hỏi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rằng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’. 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Sau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이다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이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냐고 하다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민정씨가요즘베트남날씨가어떠냐고</a:t>
            </a:r>
            <a:r>
              <a:rPr lang="ko-KR" altLang="en-US" sz="2800" b="1" dirty="0"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ea typeface="Batang" panose="02030600000101010101" pitchFamily="18" charset="-127"/>
              </a:rPr>
            </a:br>
            <a:endParaRPr lang="en-US" altLang="ko-KR" sz="2800" b="1" dirty="0"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971D8B8-98AF-4BF5-A485-EDCE715C0F56}"/>
              </a:ext>
            </a:extLst>
          </p:cNvPr>
          <p:cNvSpPr txBox="1"/>
          <p:nvPr/>
        </p:nvSpPr>
        <p:spPr>
          <a:xfrm>
            <a:off x="759711" y="1418521"/>
            <a:ext cx="617449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ㄹ까 하다</a:t>
            </a:r>
            <a:endParaRPr lang="en-US" altLang="ko-KR" sz="2800" b="1" i="0" dirty="0">
              <a:solidFill>
                <a:srgbClr val="45A747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có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nên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.....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không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”. 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N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guyên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và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ㄹ까 하다</a:t>
            </a:r>
            <a:endParaRPr lang="en-US" altLang="ko-KR" sz="2800" b="1" i="0" dirty="0">
              <a:solidFill>
                <a:srgbClr val="096B29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phụ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dung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을까 하다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이번방학에는한국여행을할까해요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05D14A4-B0AD-4B4E-951B-6B4C50C6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26" y="4800600"/>
            <a:ext cx="2495919" cy="2495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15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38225"/>
            <a:ext cx="1308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흐엉 씨가 은행에 가기 전에 한국 친구에게 조언을 구하고 있습니다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&lt;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 같이 대화해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DE76003-DA89-4544-B361-A6F5C3851E95}"/>
              </a:ext>
            </a:extLst>
          </p:cNvPr>
          <p:cNvSpPr txBox="1"/>
          <p:nvPr/>
        </p:nvSpPr>
        <p:spPr>
          <a:xfrm>
            <a:off x="2438401" y="2249380"/>
            <a:ext cx="10286999" cy="5162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수빈씨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한국에서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통장을 만들고  싶은데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뭐가있어야해요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수빈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통장을 만들려면 도장과 신분증이  있어야 해요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도장과 신분증만 있으면 돼요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수빈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그리고 은행에 가서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통장 신청서 를 쓰면 돼요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신청서 쓰는 방법은 은행직원이알려줄거예요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제가조심해야할것이있나요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수빈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비밀번호를 잊어버리기 쉬우니까 메모하세요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그럴게요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걱정해줘서고마워요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16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38225"/>
            <a:ext cx="1308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모임에서 만난 친구와 자신에 대해 대화해 보십시오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DE76003-DA89-4544-B361-A6F5C3851E95}"/>
              </a:ext>
            </a:extLst>
          </p:cNvPr>
          <p:cNvSpPr txBox="1"/>
          <p:nvPr/>
        </p:nvSpPr>
        <p:spPr>
          <a:xfrm>
            <a:off x="2745403" y="2133600"/>
            <a:ext cx="10147656" cy="5183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씨는성격이어때요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저는좀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조용하고 소극적인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저와아주다르군요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활발하고</a:t>
            </a:r>
            <a:endParaRPr lang="en-US" altLang="ko-KR" sz="2800" b="1" i="0" dirty="0">
              <a:solidFill>
                <a:srgbClr val="096B29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96B2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적극적인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친구를 쉽게 사귀겠군요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그리고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친구가 많은 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저도지원씨처럼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활발한 성격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이면 좋겠어요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68289E-297F-443F-B4BA-F6D51F53CF91}"/>
              </a:ext>
            </a:extLst>
          </p:cNvPr>
          <p:cNvSpPr txBox="1"/>
          <p:nvPr/>
        </p:nvSpPr>
        <p:spPr>
          <a:xfrm>
            <a:off x="2745403" y="2215443"/>
            <a:ext cx="10147656" cy="5183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씨는성격이어때요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저는좀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조용하고 소극적인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저와아주다르군요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활발하고</a:t>
            </a:r>
            <a:endParaRPr lang="en-US" altLang="ko-KR" sz="2800" b="1" i="0" dirty="0">
              <a:solidFill>
                <a:srgbClr val="096B29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96B2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적극적인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친구를 쉽게 사귀겠군요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그리고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친구가 많은 편이에요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히엔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저도지원씨처럼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활발한 성격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이면 좋겠어요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8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3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17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38225"/>
            <a:ext cx="1308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박 선생님은 모임 장소에서 풍 씨를 기다리고 있습니다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&lt;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 같이 대화해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DE76003-DA89-4544-B361-A6F5C3851E95}"/>
              </a:ext>
            </a:extLst>
          </p:cNvPr>
          <p:cNvSpPr txBox="1"/>
          <p:nvPr/>
        </p:nvSpPr>
        <p:spPr>
          <a:xfrm>
            <a:off x="2667000" y="2440569"/>
            <a:ext cx="10147656" cy="45331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박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선생님 풍씨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지금어디예요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풍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시청 앞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버스 타고 가는 중인데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좀 늦을 것       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같아요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죄송 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박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선생님 무슨일이생겼어요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풍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아니요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알람 시계가 고장 나는  바람에 늦잠을 잤어요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박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선생님 모두 이야기를 나누고 있으니까 걱정하지 말고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천천히 오도록 하세요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solidFill>
                <a:schemeClr val="accent6">
                  <a:lumMod val="75000"/>
                </a:schemeClr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1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18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38225"/>
            <a:ext cx="1308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씨가 부동산 소개소의 아저씨와 이야기하고 있습니다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아래와 같이 대화해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DE76003-DA89-4544-B361-A6F5C3851E95}"/>
              </a:ext>
            </a:extLst>
          </p:cNvPr>
          <p:cNvSpPr txBox="1"/>
          <p:nvPr/>
        </p:nvSpPr>
        <p:spPr>
          <a:xfrm>
            <a:off x="4572000" y="1967738"/>
            <a:ext cx="9827597" cy="5825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아파트 전세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 알아보 려고 하는데요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아저씨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어떤 집을 찾고 있어요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학교에서 가깝고 전세금이 싼 집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이면좋겠어요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아저씨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개인 주택이 아파트에 비해서 더 싼데개인 주택은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어때요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하지만 저는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전망이 좋은 집을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찾고 있어서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아파트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가  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좋을것같아요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아저씨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그럼 잠깐 기다리세요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 번 찾아 볼게요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좋은 집으로 알아봐 주시기 바랍니다</a:t>
            </a:r>
            <a:endParaRPr lang="vi-VN" sz="2800" b="1" dirty="0">
              <a:solidFill>
                <a:schemeClr val="accent6">
                  <a:lumMod val="7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8B3CE0F-8723-49F2-A65A-63BACAA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3" y="2899419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19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38225"/>
            <a:ext cx="13081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방학 동안 여행을 가려고 합니다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&lt;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 같이 대화해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DE76003-DA89-4544-B361-A6F5C3851E95}"/>
              </a:ext>
            </a:extLst>
          </p:cNvPr>
          <p:cNvSpPr txBox="1"/>
          <p:nvPr/>
        </p:nvSpPr>
        <p:spPr>
          <a:xfrm>
            <a:off x="3223690" y="2590800"/>
            <a:ext cx="11201400" cy="38867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방학에 여행을 좀 할까 하는데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여행지 좀 추천해 주세요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경상도 경주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추천하고 싶어요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경주는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뭐가 유명한데요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경주는 경치가 아름답고 신라의 문화 유적이 많아요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흐엉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 번 가보고 싶네요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꼭 한번 가보세요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한국 학생들도 수학여행을 많이 간다고 해요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solidFill>
                <a:schemeClr val="accent6">
                  <a:lumMod val="7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A7B10D-1BE4-4B75-87FB-51666FB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2" y="2514600"/>
            <a:ext cx="2918890" cy="38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08C53BF-B7BC-450D-AEBD-23719F90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147" name="Slide Number Placeholder 4">
            <a:extLst>
              <a:ext uri="{FF2B5EF4-FFF2-40B4-BE49-F238E27FC236}">
                <a16:creationId xmlns="" xmlns:a16="http://schemas.microsoft.com/office/drawing/2014/main" id="{9D468ED4-8D3A-4894-A969-41DF4FD0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36A6D77-2EDF-4603-9CDB-E3BEB7EE057D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247AEDF-73D2-45BB-A89A-38F54C80741B}"/>
              </a:ext>
            </a:extLst>
          </p:cNvPr>
          <p:cNvSpPr txBox="1">
            <a:spLocks/>
          </p:cNvSpPr>
          <p:nvPr/>
        </p:nvSpPr>
        <p:spPr bwMode="auto">
          <a:xfrm>
            <a:off x="2743200" y="-228600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61622CC-2339-4D2E-8F26-A94D78A3B6A0}"/>
              </a:ext>
            </a:extLst>
          </p:cNvPr>
          <p:cNvSpPr txBox="1">
            <a:spLocks/>
          </p:cNvSpPr>
          <p:nvPr/>
        </p:nvSpPr>
        <p:spPr>
          <a:xfrm>
            <a:off x="1371600" y="1023938"/>
            <a:ext cx="12160250" cy="68246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수업 목표</a:t>
            </a:r>
            <a:endParaRPr lang="en-US" altLang="ko-KR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어휘 복습</a:t>
            </a:r>
            <a:endParaRPr 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문법 복습</a:t>
            </a:r>
            <a:endParaRPr 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말하기 연습</a:t>
            </a:r>
            <a:endParaRPr lang="en-US" altLang="ko-KR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듣기 연습</a:t>
            </a:r>
            <a:endParaRPr 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문과 답</a:t>
            </a:r>
            <a:endParaRPr lang="en-US" altLang="ko-KR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숙제 </a:t>
            </a:r>
            <a:r>
              <a:rPr 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150" name="Picture 7">
            <a:extLst>
              <a:ext uri="{FF2B5EF4-FFF2-40B4-BE49-F238E27FC236}">
                <a16:creationId xmlns="" xmlns:a16="http://schemas.microsoft.com/office/drawing/2014/main" id="{CE188730-C16B-4881-BEB7-5DD9381C2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371600"/>
            <a:ext cx="3306763" cy="47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>
                <a:lnSpc>
                  <a:spcPct val="200000"/>
                </a:lnSpc>
              </a:pPr>
              <a:t>20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9CF6782-9151-4AA1-AA48-A55EC9831F8F}"/>
              </a:ext>
            </a:extLst>
          </p:cNvPr>
          <p:cNvSpPr txBox="1"/>
          <p:nvPr/>
        </p:nvSpPr>
        <p:spPr>
          <a:xfrm>
            <a:off x="3581400" y="5236097"/>
            <a:ext cx="9067800" cy="1301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신청하고 싶어요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여기에 통장 계좌 번호와 날짜를 적어 주세요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3D22068-3437-4BD3-9875-84D55F707A6E}"/>
              </a:ext>
            </a:extLst>
          </p:cNvPr>
          <p:cNvSpPr txBox="1"/>
          <p:nvPr/>
        </p:nvSpPr>
        <p:spPr>
          <a:xfrm>
            <a:off x="3760940" y="1912706"/>
            <a:ext cx="7315200" cy="12844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휴대폰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내려고 하는데요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지로용지 주세요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5B3849-96EF-419D-AA97-7EC848B9822C}"/>
              </a:ext>
            </a:extLst>
          </p:cNvPr>
          <p:cNvSpPr txBox="1"/>
          <p:nvPr/>
        </p:nvSpPr>
        <p:spPr>
          <a:xfrm>
            <a:off x="3733800" y="3410415"/>
            <a:ext cx="7315200" cy="1284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할 수 있나요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금액이 어떻게 됩니까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DCE5053-8334-471D-960F-B04EA36E1005}"/>
              </a:ext>
            </a:extLst>
          </p:cNvPr>
          <p:cNvSpPr txBox="1"/>
          <p:nvPr/>
        </p:nvSpPr>
        <p:spPr>
          <a:xfrm>
            <a:off x="6404239" y="1794193"/>
            <a:ext cx="1430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요금을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1DFEFB-9786-411E-9828-C21AECB44D8D}"/>
              </a:ext>
            </a:extLst>
          </p:cNvPr>
          <p:cNvSpPr txBox="1"/>
          <p:nvPr/>
        </p:nvSpPr>
        <p:spPr>
          <a:xfrm>
            <a:off x="5237648" y="3306204"/>
            <a:ext cx="1878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달러 환전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A028044-E074-4F8D-AFFC-DBA693ACC877}"/>
              </a:ext>
            </a:extLst>
          </p:cNvPr>
          <p:cNvSpPr txBox="1"/>
          <p:nvPr/>
        </p:nvSpPr>
        <p:spPr>
          <a:xfrm>
            <a:off x="4876800" y="5188691"/>
            <a:ext cx="175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자동이체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2" name="21 Track 21">
            <a:hlinkClick r:id="" action="ppaction://media"/>
            <a:extLst>
              <a:ext uri="{FF2B5EF4-FFF2-40B4-BE49-F238E27FC236}">
                <a16:creationId xmlns="" xmlns:a16="http://schemas.microsoft.com/office/drawing/2014/main" id="{FADFD183-378E-4A9F-BC78-00133EA27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56306" y="288186"/>
            <a:ext cx="691302" cy="691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84FADA3-D60F-4775-9451-44E8C76E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65" y="3016991"/>
            <a:ext cx="2162175" cy="217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>
                <a:lnSpc>
                  <a:spcPct val="200000"/>
                </a:lnSpc>
              </a:pPr>
              <a:t>21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C9A92A4-3E7D-45DB-AA07-C45DDFDAAB39}"/>
              </a:ext>
            </a:extLst>
          </p:cNvPr>
          <p:cNvSpPr txBox="1"/>
          <p:nvPr/>
        </p:nvSpPr>
        <p:spPr>
          <a:xfrm>
            <a:off x="1828800" y="5663395"/>
            <a:ext cx="10439400" cy="1301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민재 씨는 테니스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테니스를 잘 치는 군요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제가 테니스를 정말 좋아해서 거의 매주 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14917E-1481-484E-BD0C-D288D441598A}"/>
              </a:ext>
            </a:extLst>
          </p:cNvPr>
          <p:cNvSpPr txBox="1"/>
          <p:nvPr/>
        </p:nvSpPr>
        <p:spPr>
          <a:xfrm>
            <a:off x="1828800" y="2340845"/>
            <a:ext cx="10439400" cy="1301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1 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지원 씨는 차분한 편이에요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성격이 좀 급해서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때가 종종 있어요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CE27EE2-FB47-446C-A1C5-8C8C8F00CDCD}"/>
              </a:ext>
            </a:extLst>
          </p:cNvPr>
          <p:cNvSpPr txBox="1"/>
          <p:nvPr/>
        </p:nvSpPr>
        <p:spPr>
          <a:xfrm>
            <a:off x="2095500" y="3969871"/>
            <a:ext cx="12077700" cy="1301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유나 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아침 먹고 왔어요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저는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잘 안 하는 편이에요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커 피만 한 잔 마셨어요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C64FD80-F44F-4DF2-8113-E32FC202DBA8}"/>
              </a:ext>
            </a:extLst>
          </p:cNvPr>
          <p:cNvSpPr txBox="1"/>
          <p:nvPr/>
        </p:nvSpPr>
        <p:spPr>
          <a:xfrm>
            <a:off x="8001000" y="2970713"/>
            <a:ext cx="1337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실수할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31B936-176B-4EAD-8651-1213EAF77467}"/>
              </a:ext>
            </a:extLst>
          </p:cNvPr>
          <p:cNvSpPr txBox="1"/>
          <p:nvPr/>
        </p:nvSpPr>
        <p:spPr>
          <a:xfrm>
            <a:off x="4800600" y="4564218"/>
            <a:ext cx="190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아침식사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1EDF2E-2B69-4A36-B27B-821AE492DC83}"/>
              </a:ext>
            </a:extLst>
          </p:cNvPr>
          <p:cNvSpPr txBox="1"/>
          <p:nvPr/>
        </p:nvSpPr>
        <p:spPr>
          <a:xfrm>
            <a:off x="5982736" y="5663395"/>
            <a:ext cx="190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선수처럼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2" name="25 Track 25">
            <a:hlinkClick r:id="" action="ppaction://media"/>
            <a:extLst>
              <a:ext uri="{FF2B5EF4-FFF2-40B4-BE49-F238E27FC236}">
                <a16:creationId xmlns="" xmlns:a16="http://schemas.microsoft.com/office/drawing/2014/main" id="{88DFBF3F-3571-4135-91C3-ADF80E267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2999" y="166722"/>
            <a:ext cx="812765" cy="812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2A1C44-1E2F-4BDD-8A55-B41633605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958284"/>
            <a:ext cx="1460416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5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22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C56FDAB-2DA4-46A9-A2A7-278483C19E51}"/>
              </a:ext>
            </a:extLst>
          </p:cNvPr>
          <p:cNvSpPr txBox="1"/>
          <p:nvPr/>
        </p:nvSpPr>
        <p:spPr>
          <a:xfrm>
            <a:off x="2447795" y="5043290"/>
            <a:ext cx="11201400" cy="1301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요리하다가 실수로 그릇을 깨뜨렸어요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다치지 않게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하세요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E227461-DA18-4BA9-B880-45611928AB03}"/>
              </a:ext>
            </a:extLst>
          </p:cNvPr>
          <p:cNvSpPr txBox="1"/>
          <p:nvPr/>
        </p:nvSpPr>
        <p:spPr>
          <a:xfrm>
            <a:off x="2438400" y="1907566"/>
            <a:ext cx="11201400" cy="1301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1 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지금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이따가 다시 전화해 주시겠 습니까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죄송합니다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일이 끝난 줄 알았어요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7479F4-E3D8-40B2-9CE7-81206252C452}"/>
              </a:ext>
            </a:extLst>
          </p:cNvPr>
          <p:cNvSpPr txBox="1"/>
          <p:nvPr/>
        </p:nvSpPr>
        <p:spPr>
          <a:xfrm>
            <a:off x="2468672" y="3496390"/>
            <a:ext cx="11201400" cy="13014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루이엔 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왜 계속 전화를 안 받았어요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미안해요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놓고 오는 바람에 전화 를 못 받았어요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A219F6-3AF2-4C62-B2C8-F7645D37A888}"/>
              </a:ext>
            </a:extLst>
          </p:cNvPr>
          <p:cNvSpPr txBox="1"/>
          <p:nvPr/>
        </p:nvSpPr>
        <p:spPr>
          <a:xfrm>
            <a:off x="5029199" y="1860855"/>
            <a:ext cx="3066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회의 중인데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F39459-5700-4FF1-BDBA-163C807E8C81}"/>
              </a:ext>
            </a:extLst>
          </p:cNvPr>
          <p:cNvSpPr txBox="1"/>
          <p:nvPr/>
        </p:nvSpPr>
        <p:spPr>
          <a:xfrm>
            <a:off x="5181599" y="4070848"/>
            <a:ext cx="1951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휴대전화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A2B7E50-FA58-40C3-BF61-6860BB95ABE4}"/>
              </a:ext>
            </a:extLst>
          </p:cNvPr>
          <p:cNvSpPr txBox="1"/>
          <p:nvPr/>
        </p:nvSpPr>
        <p:spPr>
          <a:xfrm>
            <a:off x="5959475" y="5694013"/>
            <a:ext cx="2117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조심하도록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2" name="30 Track 30">
            <a:hlinkClick r:id="" action="ppaction://media"/>
            <a:extLst>
              <a:ext uri="{FF2B5EF4-FFF2-40B4-BE49-F238E27FC236}">
                <a16:creationId xmlns="" xmlns:a16="http://schemas.microsoft.com/office/drawing/2014/main" id="{DE7D440F-55B4-485D-842E-FCE296274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8936" y="300973"/>
            <a:ext cx="763664" cy="763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9356F8-20AF-4EBB-94E1-DB7AFCBC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986993"/>
            <a:ext cx="1323975" cy="13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93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23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485" y="589356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624579" y="7402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273FD1-93F7-44AF-9270-001D2C9AF1CD}"/>
              </a:ext>
            </a:extLst>
          </p:cNvPr>
          <p:cNvSpPr txBox="1"/>
          <p:nvPr/>
        </p:nvSpPr>
        <p:spPr>
          <a:xfrm>
            <a:off x="1043836" y="3502260"/>
            <a:ext cx="12930928" cy="18152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오늘 이사할 집 계약을 하는 날인데 보증금도 내야 해요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    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아니요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보증금은 이사하는 날 내고 오늘은 계 약금만 있으면 돼요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사실 제가 한국 돈은 잘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………………………….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같이 가 주시면 안 될까요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D611D91-D0C4-431F-B97A-B32F285E2659}"/>
              </a:ext>
            </a:extLst>
          </p:cNvPr>
          <p:cNvSpPr txBox="1"/>
          <p:nvPr/>
        </p:nvSpPr>
        <p:spPr>
          <a:xfrm>
            <a:off x="1078748" y="1586051"/>
            <a:ext cx="12851705" cy="18152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지금 살고 있는 원룸 계약 기간이 다 끝나서 이사를 해야 하는데 어디로 가면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좋을까요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고시원은 어때요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   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………………… 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원룸이 더 좋지요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학교 근처 에 있는 원룸을 한번 알아보세요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2AC5D63-E8B8-4861-86B0-A3959DD5AFD3}"/>
              </a:ext>
            </a:extLst>
          </p:cNvPr>
          <p:cNvSpPr txBox="1"/>
          <p:nvPr/>
        </p:nvSpPr>
        <p:spPr>
          <a:xfrm>
            <a:off x="1034440" y="5442961"/>
            <a:ext cx="12940323" cy="24154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요즘 이사할 집을 알아보고 있는데 월세가 없 어서 전세로 구해야 할 것 같아요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풍 씨는 학생이니까 월세가 전세에 비해서 더 싸고 좋은데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…….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저도 한번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알아볼까요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아파 트나 원룸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주택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어떤 집을 찾고 있어요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   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고마워요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수진 씨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저는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……………………………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괜 찮아요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466EE70-A3C7-406A-B573-6112C7DC8143}"/>
              </a:ext>
            </a:extLst>
          </p:cNvPr>
          <p:cNvSpPr txBox="1"/>
          <p:nvPr/>
        </p:nvSpPr>
        <p:spPr>
          <a:xfrm>
            <a:off x="2057400" y="2682063"/>
            <a:ext cx="2895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고시원에 비해서 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B8395EF-01C5-47B7-B9E7-562E95CE9A61}"/>
              </a:ext>
            </a:extLst>
          </p:cNvPr>
          <p:cNvSpPr txBox="1"/>
          <p:nvPr/>
        </p:nvSpPr>
        <p:spPr>
          <a:xfrm>
            <a:off x="5753100" y="4610889"/>
            <a:ext cx="3124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계산할 줄 모르는데 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8CA9454-F13A-4D7A-A255-D4440B5EB431}"/>
              </a:ext>
            </a:extLst>
          </p:cNvPr>
          <p:cNvSpPr txBox="1"/>
          <p:nvPr/>
        </p:nvSpPr>
        <p:spPr>
          <a:xfrm>
            <a:off x="6019800" y="7181850"/>
            <a:ext cx="3124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월세면 아무 데나 </a:t>
            </a:r>
            <a:endParaRPr lang="vi-VN" dirty="0">
              <a:solidFill>
                <a:srgbClr val="FF0000"/>
              </a:solidFill>
            </a:endParaRPr>
          </a:p>
        </p:txBody>
      </p:sp>
      <p:pic>
        <p:nvPicPr>
          <p:cNvPr id="2" name="35 Track 35">
            <a:hlinkClick r:id="" action="ppaction://media"/>
            <a:extLst>
              <a:ext uri="{FF2B5EF4-FFF2-40B4-BE49-F238E27FC236}">
                <a16:creationId xmlns="" xmlns:a16="http://schemas.microsoft.com/office/drawing/2014/main" id="{0A1CAFC2-85B2-4BA7-876D-ECC388E69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9200" y="26069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2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24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BED3C60-56B7-460C-8B84-CB44E4434DB2}"/>
              </a:ext>
            </a:extLst>
          </p:cNvPr>
          <p:cNvSpPr txBox="1"/>
          <p:nvPr/>
        </p:nvSpPr>
        <p:spPr>
          <a:xfrm>
            <a:off x="2209800" y="2003947"/>
            <a:ext cx="10575056" cy="1301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베트남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입니다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뭘 도와 드릴까요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 주에 한국 가는 비행기 표를 예약하고 싶습니다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2F7D9D-5EFF-4444-ACAA-AA28EB230AB6}"/>
              </a:ext>
            </a:extLst>
          </p:cNvPr>
          <p:cNvSpPr txBox="1"/>
          <p:nvPr/>
        </p:nvSpPr>
        <p:spPr>
          <a:xfrm>
            <a:off x="2229633" y="3834806"/>
            <a:ext cx="10575056" cy="1301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비행기 표 취소할 수 있나요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죄송합니다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특별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취소가 안 됩니다</a:t>
            </a:r>
            <a:endParaRPr lang="vi-V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C5015E-421C-43C3-9202-55B7ABC15370}"/>
              </a:ext>
            </a:extLst>
          </p:cNvPr>
          <p:cNvSpPr txBox="1"/>
          <p:nvPr/>
        </p:nvSpPr>
        <p:spPr>
          <a:xfrm>
            <a:off x="2209800" y="5665665"/>
            <a:ext cx="10575056" cy="1301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지난주에 방을 예약했는데 가지 못할 것 같습 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취소를 하시려면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내셔야 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F735EE6-3E8F-4324-A63F-4015EE7DA9AB}"/>
              </a:ext>
            </a:extLst>
          </p:cNvPr>
          <p:cNvSpPr txBox="1"/>
          <p:nvPr/>
        </p:nvSpPr>
        <p:spPr>
          <a:xfrm>
            <a:off x="5257800" y="1915613"/>
            <a:ext cx="1670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여행사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D285BE1-BB74-4305-B441-F10667B8D676}"/>
              </a:ext>
            </a:extLst>
          </p:cNvPr>
          <p:cNvSpPr txBox="1"/>
          <p:nvPr/>
        </p:nvSpPr>
        <p:spPr>
          <a:xfrm>
            <a:off x="7086600" y="4419600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할인 상품은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D7F99D8-C0D9-46D5-ADD3-4A3A06A478DF}"/>
              </a:ext>
            </a:extLst>
          </p:cNvPr>
          <p:cNvSpPr txBox="1"/>
          <p:nvPr/>
        </p:nvSpPr>
        <p:spPr>
          <a:xfrm>
            <a:off x="6811527" y="6316388"/>
            <a:ext cx="158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수수료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2" name="40 Track 40">
            <a:hlinkClick r:id="" action="ppaction://media"/>
            <a:extLst>
              <a:ext uri="{FF2B5EF4-FFF2-40B4-BE49-F238E27FC236}">
                <a16:creationId xmlns="" xmlns:a16="http://schemas.microsoft.com/office/drawing/2014/main" id="{37DAB49E-5BEC-4948-B679-90F6554BF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6199" y="127929"/>
            <a:ext cx="827087" cy="82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7365A73-4E47-419A-9BB3-9247A5798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05394"/>
            <a:ext cx="1530263" cy="15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7B616E-A23B-4ACE-ABE8-BFECDA55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13315" name="Slide Number Placeholder 5">
            <a:extLst>
              <a:ext uri="{FF2B5EF4-FFF2-40B4-BE49-F238E27FC236}">
                <a16:creationId xmlns="" xmlns:a16="http://schemas.microsoft.com/office/drawing/2014/main" id="{ECD72BDB-1063-42B3-8F1C-52F49569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B1BC23-0D16-4490-A3CB-E5210F3AA83F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="" xmlns:a16="http://schemas.microsoft.com/office/drawing/2014/main" id="{561EAF60-A188-41F2-9B78-E74CF3E2DC4E}"/>
              </a:ext>
            </a:extLst>
          </p:cNvPr>
          <p:cNvGraphicFramePr/>
          <p:nvPr/>
        </p:nvGraphicFramePr>
        <p:xfrm>
          <a:off x="5753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>
            <a:extLst>
              <a:ext uri="{FF2B5EF4-FFF2-40B4-BE49-F238E27FC236}">
                <a16:creationId xmlns="" xmlns:a16="http://schemas.microsoft.com/office/drawing/2014/main" id="{0A17B224-D5D8-49FB-A1C4-4C09C4C00FE3}"/>
              </a:ext>
            </a:extLst>
          </p:cNvPr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13318" name="Picture 1">
            <a:extLst>
              <a:ext uri="{FF2B5EF4-FFF2-40B4-BE49-F238E27FC236}">
                <a16:creationId xmlns="" xmlns:a16="http://schemas.microsoft.com/office/drawing/2014/main" id="{38C91DDD-3F8A-4782-A4B9-BCCFD3D72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7010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D07267-D395-45E2-BE95-A22A6AEC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 dirty="0">
                <a:solidFill>
                  <a:srgbClr val="002060"/>
                </a:solidFill>
              </a:rPr>
              <a:t>http://fpt.edu.vn 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="" xmlns:a16="http://schemas.microsoft.com/office/drawing/2014/main" id="{0ADF1979-BF28-4229-BF36-BE95A2F0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2CB027-0422-43BC-9A1B-9C5133F07EAD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>
            <a:extLst>
              <a:ext uri="{FF2B5EF4-FFF2-40B4-BE49-F238E27FC236}">
                <a16:creationId xmlns="" xmlns:a16="http://schemas.microsoft.com/office/drawing/2014/main" id="{020FF1B5-A939-495B-8E3E-799D8516ECD7}"/>
              </a:ext>
            </a:extLst>
          </p:cNvPr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3" name="8-Point Star 2">
            <a:extLst>
              <a:ext uri="{FF2B5EF4-FFF2-40B4-BE49-F238E27FC236}">
                <a16:creationId xmlns="" xmlns:a16="http://schemas.microsoft.com/office/drawing/2014/main" id="{EE35D289-146E-425B-985E-00655A26C9D5}"/>
              </a:ext>
            </a:extLst>
          </p:cNvPr>
          <p:cNvSpPr/>
          <p:nvPr/>
        </p:nvSpPr>
        <p:spPr>
          <a:xfrm>
            <a:off x="6096000" y="2133600"/>
            <a:ext cx="6705600" cy="548640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3600" i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342" name="Rectangle 1">
            <a:extLst>
              <a:ext uri="{FF2B5EF4-FFF2-40B4-BE49-F238E27FC236}">
                <a16:creationId xmlns="" xmlns:a16="http://schemas.microsoft.com/office/drawing/2014/main" id="{836AA945-75DC-423B-97EA-7136A12A0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492500"/>
            <a:ext cx="44196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다여행한 적이 있습니까</a:t>
            </a:r>
            <a:r>
              <a:rPr lang="en-US" altLang="ko-KR" sz="4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4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여행 경험에 대해 이야기하십시오</a:t>
            </a:r>
            <a:r>
              <a:rPr lang="en-US" altLang="ko-KR" sz="4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en-US" altLang="ko-KR" sz="3600" b="1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다음 수업에 발표함</a:t>
            </a:r>
            <a:endParaRPr lang="en-US" altLang="ko-KR" sz="360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4343" name="Picture 1">
            <a:extLst>
              <a:ext uri="{FF2B5EF4-FFF2-40B4-BE49-F238E27FC236}">
                <a16:creationId xmlns="" xmlns:a16="http://schemas.microsoft.com/office/drawing/2014/main" id="{7D3E0AED-EBB6-4B11-AD7E-7A8FD85C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516188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8F4E18-F502-49BF-A89A-DFF7FE5A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15363" name="Slide Number Placeholder 5">
            <a:extLst>
              <a:ext uri="{FF2B5EF4-FFF2-40B4-BE49-F238E27FC236}">
                <a16:creationId xmlns="" xmlns:a16="http://schemas.microsoft.com/office/drawing/2014/main" id="{9751F85F-FD49-4570-AD47-0459C535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BCCE944-AFF3-4EB8-97C1-28CB9FB69AE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15364" name="Content Placeholder 12">
            <a:extLst>
              <a:ext uri="{FF2B5EF4-FFF2-40B4-BE49-F238E27FC236}">
                <a16:creationId xmlns="" xmlns:a16="http://schemas.microsoft.com/office/drawing/2014/main" id="{0B0A0A4E-D668-44D6-A6A3-CD3F2F388D11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092200"/>
            <a:ext cx="9144000" cy="604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6">
            <a:extLst>
              <a:ext uri="{FF2B5EF4-FFF2-40B4-BE49-F238E27FC236}">
                <a16:creationId xmlns="" xmlns:a16="http://schemas.microsoft.com/office/drawing/2014/main" id="{6674A20D-00FA-468C-92AA-72A4587AD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75" y="2192338"/>
            <a:ext cx="3954463" cy="3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B4D28C7A-16AC-4D2A-91C3-DADFB25639EC}"/>
              </a:ext>
            </a:extLst>
          </p:cNvPr>
          <p:cNvSpPr txBox="1"/>
          <p:nvPr/>
        </p:nvSpPr>
        <p:spPr>
          <a:xfrm>
            <a:off x="9707563" y="1025525"/>
            <a:ext cx="584200" cy="6180138"/>
          </a:xfrm>
          <a:prstGeom prst="rect">
            <a:avLst/>
          </a:prstGeom>
          <a:noFill/>
        </p:spPr>
        <p:txBody>
          <a:bodyPr vert="eaVert">
            <a:spAutoFit/>
          </a:bodyPr>
          <a:lstStyle>
            <a:defPPr>
              <a:defRPr lang="en-US"/>
            </a:defPPr>
            <a:lvl1pPr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52463" indent="-195263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04925" indent="-390525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58975" indent="-587375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611438" indent="-782638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3271B2-2929-4B51-9C70-222EE5D0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7171" name="Slide Number Placeholder 5">
            <a:extLst>
              <a:ext uri="{FF2B5EF4-FFF2-40B4-BE49-F238E27FC236}">
                <a16:creationId xmlns="" xmlns:a16="http://schemas.microsoft.com/office/drawing/2014/main" id="{EAA9B37D-408F-4A90-98B7-74B5F7F0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CA8E0C7-98E6-44B7-98C1-C1D5FF34175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3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0781E559-C783-42A6-98E1-CE5903490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46553"/>
              </p:ext>
            </p:extLst>
          </p:nvPr>
        </p:nvGraphicFramePr>
        <p:xfrm>
          <a:off x="2438400" y="1981199"/>
          <a:ext cx="10058400" cy="5765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561;p51">
            <a:extLst>
              <a:ext uri="{FF2B5EF4-FFF2-40B4-BE49-F238E27FC236}">
                <a16:creationId xmlns="" xmlns:a16="http://schemas.microsoft.com/office/drawing/2014/main" id="{FAE17832-DB34-4904-802B-A4ED8067E992}"/>
              </a:ext>
            </a:extLst>
          </p:cNvPr>
          <p:cNvSpPr txBox="1"/>
          <p:nvPr/>
        </p:nvSpPr>
        <p:spPr>
          <a:xfrm>
            <a:off x="4267200" y="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76231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35000" y="7623175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Arial" panose="020B0604020202020204" pitchFamily="34" charset="0"/>
                <a:ea typeface="Batang" panose="02030600000101010101" pitchFamily="18" charset="-127"/>
              </a:rPr>
              <a:pPr/>
              <a:t>4</a:t>
            </a:fld>
            <a:endParaRPr lang="en-US" altLang="en-US">
              <a:latin typeface="Arial" panose="020B0604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810000" y="384175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ea typeface="Batang" panose="02030600000101010101" pitchFamily="18" charset="-127"/>
              </a:rPr>
              <a:t>1.</a:t>
            </a:r>
            <a:r>
              <a:rPr lang="ko-KR" altLang="en-US" sz="3200" b="1" dirty="0">
                <a:ea typeface="Batang" panose="02030600000101010101" pitchFamily="18" charset="-127"/>
              </a:rPr>
              <a:t>다음 단어의 뜻을 말하십시오</a:t>
            </a:r>
            <a:r>
              <a:rPr lang="en-US" altLang="ko-KR" sz="3200" b="1" dirty="0"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420600" y="647700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latin typeface="Arial" panose="020B06040202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80E9E-F119-4958-AF8A-292C3615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528794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en-US" altLang="vi-VN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024AB144-E68C-4685-93F1-BDBD6260E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20077"/>
              </p:ext>
            </p:extLst>
          </p:nvPr>
        </p:nvGraphicFramePr>
        <p:xfrm>
          <a:off x="588733" y="2184400"/>
          <a:ext cx="13043693" cy="4900930"/>
        </p:xfrm>
        <a:graphic>
          <a:graphicData uri="http://schemas.openxmlformats.org/drawingml/2006/table">
            <a:tbl>
              <a:tblPr/>
              <a:tblGrid>
                <a:gridCol w="2955031">
                  <a:extLst>
                    <a:ext uri="{9D8B030D-6E8A-4147-A177-3AD203B41FA5}">
                      <a16:colId xmlns="" xmlns:a16="http://schemas.microsoft.com/office/drawing/2014/main" val="1939066948"/>
                    </a:ext>
                  </a:extLst>
                </a:gridCol>
                <a:gridCol w="3139721">
                  <a:extLst>
                    <a:ext uri="{9D8B030D-6E8A-4147-A177-3AD203B41FA5}">
                      <a16:colId xmlns="" xmlns:a16="http://schemas.microsoft.com/office/drawing/2014/main" val="4205285918"/>
                    </a:ext>
                  </a:extLst>
                </a:gridCol>
                <a:gridCol w="3809220">
                  <a:extLst>
                    <a:ext uri="{9D8B030D-6E8A-4147-A177-3AD203B41FA5}">
                      <a16:colId xmlns="" xmlns:a16="http://schemas.microsoft.com/office/drawing/2014/main" val="3756276647"/>
                    </a:ext>
                  </a:extLst>
                </a:gridCol>
                <a:gridCol w="3139721">
                  <a:extLst>
                    <a:ext uri="{9D8B030D-6E8A-4147-A177-3AD203B41FA5}">
                      <a16:colId xmlns="" xmlns:a16="http://schemas.microsoft.com/office/drawing/2014/main" val="1068664617"/>
                    </a:ext>
                  </a:extLst>
                </a:gridCol>
              </a:tblGrid>
              <a:tr h="15021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통장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도장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신분증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계좌번호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09812170"/>
                  </a:ext>
                </a:extLst>
              </a:tr>
              <a:tr h="18966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비밀번호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현금카드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현금자동입출금기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/>
                      </a:r>
                      <a:b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입금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4457129"/>
                  </a:ext>
                </a:extLst>
              </a:tr>
              <a:tr h="15021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출금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계좌이체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잔액조회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통장정리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265523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83F3C7A4-42E0-4333-AD20-D81931BA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325" y="347572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7B5A9DA5-9AEE-4FC6-811B-E702E91D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34058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CDF1F67-E8DF-449D-948D-0DB829A2B892}"/>
              </a:ext>
            </a:extLst>
          </p:cNvPr>
          <p:cNvSpPr txBox="1"/>
          <p:nvPr/>
        </p:nvSpPr>
        <p:spPr>
          <a:xfrm>
            <a:off x="990600" y="3005665"/>
            <a:ext cx="2329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sổ tài khoản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E6E6BE3-DDDC-4FA2-9A3B-73334D9708DE}"/>
              </a:ext>
            </a:extLst>
          </p:cNvPr>
          <p:cNvSpPr txBox="1"/>
          <p:nvPr/>
        </p:nvSpPr>
        <p:spPr>
          <a:xfrm>
            <a:off x="4042834" y="2995310"/>
            <a:ext cx="1939925" cy="46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con dấu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B7495E6-05B3-45C1-B02A-069478621B0F}"/>
              </a:ext>
            </a:extLst>
          </p:cNvPr>
          <p:cNvSpPr txBox="1"/>
          <p:nvPr/>
        </p:nvSpPr>
        <p:spPr>
          <a:xfrm>
            <a:off x="7110579" y="2871065"/>
            <a:ext cx="312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Giấy chứng minh thư, căn cước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3C07319-0CE9-487C-8C51-09676C5ECC3F}"/>
              </a:ext>
            </a:extLst>
          </p:cNvPr>
          <p:cNvSpPr txBox="1"/>
          <p:nvPr/>
        </p:nvSpPr>
        <p:spPr>
          <a:xfrm>
            <a:off x="10533734" y="3005665"/>
            <a:ext cx="2839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số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tài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khoản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4197248-E229-4E20-B897-0570200A1EE8}"/>
              </a:ext>
            </a:extLst>
          </p:cNvPr>
          <p:cNvSpPr txBox="1"/>
          <p:nvPr/>
        </p:nvSpPr>
        <p:spPr>
          <a:xfrm>
            <a:off x="1101723" y="4739148"/>
            <a:ext cx="1717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số bí mật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CFA9AF0-AB30-468C-8C44-3504A1F8059B}"/>
              </a:ext>
            </a:extLst>
          </p:cNvPr>
          <p:cNvSpPr txBox="1"/>
          <p:nvPr/>
        </p:nvSpPr>
        <p:spPr>
          <a:xfrm>
            <a:off x="3763127" y="4798254"/>
            <a:ext cx="2363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thẻ tiền mặt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741D23-91C7-44C7-A77F-6ED5870BAF37}"/>
              </a:ext>
            </a:extLst>
          </p:cNvPr>
          <p:cNvSpPr txBox="1"/>
          <p:nvPr/>
        </p:nvSpPr>
        <p:spPr>
          <a:xfrm>
            <a:off x="6632574" y="4799074"/>
            <a:ext cx="3886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máy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nhập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rút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tiền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mặt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tự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động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B18B7B2-84AA-4AC5-80BC-CA41B331DAD2}"/>
              </a:ext>
            </a:extLst>
          </p:cNvPr>
          <p:cNvSpPr txBox="1"/>
          <p:nvPr/>
        </p:nvSpPr>
        <p:spPr>
          <a:xfrm>
            <a:off x="10923997" y="4764553"/>
            <a:ext cx="2303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nhập tiền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2C149C-5ADA-41FF-B794-AC345F7F4D87}"/>
              </a:ext>
            </a:extLst>
          </p:cNvPr>
          <p:cNvSpPr txBox="1"/>
          <p:nvPr/>
        </p:nvSpPr>
        <p:spPr>
          <a:xfrm>
            <a:off x="1267132" y="6410672"/>
            <a:ext cx="1580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rút tiền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5DBA629-A043-4D36-8CB1-B9C14B53E8DE}"/>
              </a:ext>
            </a:extLst>
          </p:cNvPr>
          <p:cNvSpPr txBox="1"/>
          <p:nvPr/>
        </p:nvSpPr>
        <p:spPr>
          <a:xfrm>
            <a:off x="3713709" y="6263707"/>
            <a:ext cx="25981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chuyển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tiền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qua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tài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400" b="1" i="0" dirty="0" err="1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khoản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A9048BA-A4B5-4BDA-971D-D4B651B14EFF}"/>
              </a:ext>
            </a:extLst>
          </p:cNvPr>
          <p:cNvSpPr txBox="1"/>
          <p:nvPr/>
        </p:nvSpPr>
        <p:spPr>
          <a:xfrm>
            <a:off x="7438820" y="6226007"/>
            <a:ext cx="2273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kiểm tra tiền dư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B9E4ED5-C610-4F5C-86D8-3ADD4BF6FE90}"/>
              </a:ext>
            </a:extLst>
          </p:cNvPr>
          <p:cNvSpPr txBox="1"/>
          <p:nvPr/>
        </p:nvSpPr>
        <p:spPr>
          <a:xfrm>
            <a:off x="10593079" y="6213901"/>
            <a:ext cx="2839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kiểm tra sổ tài khoản</a:t>
            </a:r>
            <a:endParaRPr lang="vi-VN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93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1" grpId="0"/>
      <p:bldP spid="24" grpId="0"/>
      <p:bldP spid="25" grpId="0"/>
      <p:bldP spid="27" grpId="0"/>
      <p:bldP spid="29" grpId="0"/>
      <p:bldP spid="31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76231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35000" y="7623175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5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810000" y="384175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2.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 단어의 뜻을 말하십시오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420600" y="647700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 b="1">
              <a:ea typeface="Batang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80E9E-F119-4958-AF8A-292C3615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528794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kumimoji="0" lang="en-US" altLang="vi-VN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kumimoji="0" lang="en-US" altLang="vi-VN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20412625-4A1F-4D34-8ED5-BB490E1C7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461436"/>
              </p:ext>
            </p:extLst>
          </p:nvPr>
        </p:nvGraphicFramePr>
        <p:xfrm>
          <a:off x="685800" y="2286000"/>
          <a:ext cx="12877800" cy="4206240"/>
        </p:xfrm>
        <a:graphic>
          <a:graphicData uri="http://schemas.openxmlformats.org/drawingml/2006/table">
            <a:tbl>
              <a:tblPr/>
              <a:tblGrid>
                <a:gridCol w="4292600">
                  <a:extLst>
                    <a:ext uri="{9D8B030D-6E8A-4147-A177-3AD203B41FA5}">
                      <a16:colId xmlns="" xmlns:a16="http://schemas.microsoft.com/office/drawing/2014/main" val="787743814"/>
                    </a:ext>
                  </a:extLst>
                </a:gridCol>
                <a:gridCol w="4292600">
                  <a:extLst>
                    <a:ext uri="{9D8B030D-6E8A-4147-A177-3AD203B41FA5}">
                      <a16:colId xmlns="" xmlns:a16="http://schemas.microsoft.com/office/drawing/2014/main" val="4138780803"/>
                    </a:ext>
                  </a:extLst>
                </a:gridCol>
                <a:gridCol w="4292600">
                  <a:extLst>
                    <a:ext uri="{9D8B030D-6E8A-4147-A177-3AD203B41FA5}">
                      <a16:colId xmlns="" xmlns:a16="http://schemas.microsoft.com/office/drawing/2014/main" val="1291037836"/>
                    </a:ext>
                  </a:extLst>
                </a:gridCol>
              </a:tblGrid>
              <a:tr h="13521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nhiều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tài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vui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nhộn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thích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pha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trò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chăm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cù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163301"/>
                  </a:ext>
                </a:extLst>
              </a:tr>
              <a:tr h="4848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lười nhác</a:t>
                      </a:r>
                      <a:endParaRPr lang="vi-VN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đáng tin</a:t>
                      </a:r>
                      <a:endParaRPr lang="vi-VN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dễ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cảm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, bao dung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8088329"/>
                  </a:ext>
                </a:extLst>
              </a:tr>
              <a:tr h="4848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nói nhiều</a:t>
                      </a:r>
                      <a:endParaRPr lang="vi-VN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giàu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tình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cảm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suy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nghĩ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sâu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sắc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1852739"/>
                  </a:ext>
                </a:extLst>
              </a:tr>
              <a:tr h="4848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rộng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lòng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thành thật</a:t>
                      </a:r>
                      <a:endParaRPr lang="vi-VN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trách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nhiệm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cao</a:t>
                      </a:r>
                      <a:endParaRPr lang="ko-KR" altLang="en-US" sz="2800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01428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BAE842-8443-47A2-BB45-2019358AF656}"/>
              </a:ext>
            </a:extLst>
          </p:cNvPr>
          <p:cNvSpPr txBox="1"/>
          <p:nvPr/>
        </p:nvSpPr>
        <p:spPr>
          <a:xfrm>
            <a:off x="2038640" y="2501661"/>
            <a:ext cx="1999960" cy="47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재주가많다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84B9F91-A5A1-4427-845A-14D2F302C00A}"/>
              </a:ext>
            </a:extLst>
          </p:cNvPr>
          <p:cNvSpPr txBox="1"/>
          <p:nvPr/>
        </p:nvSpPr>
        <p:spPr>
          <a:xfrm>
            <a:off x="5867400" y="2419109"/>
            <a:ext cx="259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유머감각이있다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80B2CAC-E6AA-45EA-9DAC-D880FCD77B80}"/>
              </a:ext>
            </a:extLst>
          </p:cNvPr>
          <p:cNvSpPr txBox="1"/>
          <p:nvPr/>
        </p:nvSpPr>
        <p:spPr>
          <a:xfrm>
            <a:off x="10668000" y="2430526"/>
            <a:ext cx="1923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부지런하다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930C9EB-E33F-47FA-8B7A-F9DA4051D840}"/>
              </a:ext>
            </a:extLst>
          </p:cNvPr>
          <p:cNvSpPr txBox="1"/>
          <p:nvPr/>
        </p:nvSpPr>
        <p:spPr>
          <a:xfrm>
            <a:off x="2225675" y="3733800"/>
            <a:ext cx="1812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게으르다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BA21708-B3F5-4BBD-9C11-C5AB9AD7097B}"/>
              </a:ext>
            </a:extLst>
          </p:cNvPr>
          <p:cNvSpPr txBox="1"/>
          <p:nvPr/>
        </p:nvSpPr>
        <p:spPr>
          <a:xfrm>
            <a:off x="6151562" y="3735384"/>
            <a:ext cx="1946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믿음직하다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9286949-9205-4274-A899-95BB6902F5EB}"/>
              </a:ext>
            </a:extLst>
          </p:cNvPr>
          <p:cNvSpPr txBox="1"/>
          <p:nvPr/>
        </p:nvSpPr>
        <p:spPr>
          <a:xfrm>
            <a:off x="10135897" y="3737946"/>
            <a:ext cx="2268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이해심이많다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165432-6643-4F79-94EE-CF790EEED998}"/>
              </a:ext>
            </a:extLst>
          </p:cNvPr>
          <p:cNvSpPr txBox="1"/>
          <p:nvPr/>
        </p:nvSpPr>
        <p:spPr>
          <a:xfrm>
            <a:off x="2157925" y="4651355"/>
            <a:ext cx="175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말이많다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4040B6B-DB41-4836-AA46-5B2C33E41210}"/>
              </a:ext>
            </a:extLst>
          </p:cNvPr>
          <p:cNvSpPr txBox="1"/>
          <p:nvPr/>
        </p:nvSpPr>
        <p:spPr>
          <a:xfrm>
            <a:off x="6378932" y="4639436"/>
            <a:ext cx="1583319" cy="47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정이많다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E0C287D-323A-4AAA-8D5F-FAD84CC19B04}"/>
              </a:ext>
            </a:extLst>
          </p:cNvPr>
          <p:cNvSpPr txBox="1"/>
          <p:nvPr/>
        </p:nvSpPr>
        <p:spPr>
          <a:xfrm>
            <a:off x="10551600" y="4651355"/>
            <a:ext cx="1920875" cy="47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생각이깊다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FB19E2C-EA52-4373-9746-55742224AED1}"/>
              </a:ext>
            </a:extLst>
          </p:cNvPr>
          <p:cNvSpPr txBox="1"/>
          <p:nvPr/>
        </p:nvSpPr>
        <p:spPr>
          <a:xfrm>
            <a:off x="1828800" y="5568788"/>
            <a:ext cx="175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마음이넓다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6B7F21F-CD73-4CAE-93FA-AFE9A570A99B}"/>
              </a:ext>
            </a:extLst>
          </p:cNvPr>
          <p:cNvSpPr txBox="1"/>
          <p:nvPr/>
        </p:nvSpPr>
        <p:spPr>
          <a:xfrm>
            <a:off x="6227181" y="5551962"/>
            <a:ext cx="1583319" cy="47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성실하다</a:t>
            </a:r>
            <a:endParaRPr lang="vi-VN" sz="24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3CC14F2-C1D2-4F6B-B175-B52145A592EF}"/>
              </a:ext>
            </a:extLst>
          </p:cNvPr>
          <p:cNvSpPr txBox="1"/>
          <p:nvPr/>
        </p:nvSpPr>
        <p:spPr>
          <a:xfrm>
            <a:off x="10068012" y="5650425"/>
            <a:ext cx="2721332" cy="47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FF0000"/>
                </a:solidFill>
                <a:effectLst/>
                <a:ea typeface="Batang" panose="02030600000101010101" pitchFamily="18" charset="-127"/>
              </a:rPr>
              <a:t>책임감이강하다</a:t>
            </a:r>
            <a:endParaRPr lang="vi-V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2" grpId="0"/>
      <p:bldP spid="24" grpId="0"/>
      <p:bldP spid="26" grpId="0"/>
      <p:bldP spid="28" grpId="0"/>
      <p:bldP spid="30" grpId="0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76231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35000" y="7623175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6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810000" y="384175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3.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 단어의 뜻을 말하십시오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420600" y="647700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ea typeface="Batang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80E9E-F119-4958-AF8A-292C3615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528794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kumimoji="0" lang="en-US" altLang="vi-VN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8A674F-8C4F-49BF-B4FB-93694E519C45}"/>
              </a:ext>
            </a:extLst>
          </p:cNvPr>
          <p:cNvSpPr txBox="1"/>
          <p:nvPr/>
        </p:nvSpPr>
        <p:spPr>
          <a:xfrm>
            <a:off x="3846851" y="2184400"/>
            <a:ext cx="3397557" cy="5825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실수하다</a:t>
            </a:r>
            <a:r>
              <a:rPr lang="vi-VN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    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잘못하다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잃어버리다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오해하다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문제가생기다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깨뜨리다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쏟다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떨어뜨리다</a:t>
            </a:r>
            <a:endParaRPr lang="en-US" altLang="ko-KR" sz="2800" b="1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찢다</a:t>
            </a:r>
            <a:endParaRPr lang="vi-VN" sz="2800" b="1" dirty="0">
              <a:effectLst/>
              <a:ea typeface="Batang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06C300A-881B-45AB-B2C5-7E63231CE5CF}"/>
              </a:ext>
            </a:extLst>
          </p:cNvPr>
          <p:cNvSpPr txBox="1"/>
          <p:nvPr/>
        </p:nvSpPr>
        <p:spPr>
          <a:xfrm>
            <a:off x="8689620" y="1754823"/>
            <a:ext cx="4052100" cy="5829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sai sót, mắc lỗi</a:t>
            </a:r>
            <a:endParaRPr lang="en-US" sz="2800" b="0" i="0" dirty="0">
              <a:solidFill>
                <a:srgbClr val="242021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mất, đánh mất</a:t>
            </a:r>
            <a:endParaRPr lang="vi-VN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 sai</a:t>
            </a:r>
            <a:endParaRPr lang="vi-VN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hiểu nhầm</a:t>
            </a:r>
            <a:endParaRPr lang="vi-VN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đổ</a:t>
            </a:r>
            <a:endParaRPr lang="vi-VN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 vỡ</a:t>
            </a:r>
            <a:endParaRPr lang="en-US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0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có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0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vấn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0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đề</a:t>
            </a:r>
            <a:r>
              <a:rPr lang="en-US" altLang="ko-KR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0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nảy</a:t>
            </a:r>
            <a:r>
              <a:rPr lang="en-US" altLang="ko-KR" sz="2800" dirty="0">
                <a:solidFill>
                  <a:srgbClr val="242021"/>
                </a:solidFill>
                <a:ea typeface="Batang" panose="02030600000101010101" pitchFamily="18" charset="-127"/>
              </a:rPr>
              <a:t> </a:t>
            </a:r>
            <a:r>
              <a:rPr lang="en-US" altLang="ko-KR" sz="2800" b="0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sinh</a:t>
            </a:r>
            <a:endParaRPr lang="vi-VN" altLang="ko-KR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làm rơi</a:t>
            </a:r>
            <a:endParaRPr lang="vi-VN" sz="2800" dirty="0">
              <a:solidFill>
                <a:srgbClr val="242021"/>
              </a:solidFill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800" b="0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xé</a:t>
            </a:r>
            <a:endParaRPr lang="vi-VN" sz="2800" dirty="0">
              <a:effectLst/>
              <a:ea typeface="Batang" panose="02030600000101010101" pitchFamily="18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3EF3A4DE-1309-4031-99C8-2588BB6FCD99}"/>
              </a:ext>
            </a:extLst>
          </p:cNvPr>
          <p:cNvCxnSpPr>
            <a:cxnSpLocks/>
          </p:cNvCxnSpPr>
          <p:nvPr/>
        </p:nvCxnSpPr>
        <p:spPr>
          <a:xfrm flipV="1">
            <a:off x="5853468" y="5389345"/>
            <a:ext cx="2852672" cy="3468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520B56C-AD4A-4AAC-8605-D311523253D0}"/>
              </a:ext>
            </a:extLst>
          </p:cNvPr>
          <p:cNvCxnSpPr>
            <a:cxnSpLocks/>
          </p:cNvCxnSpPr>
          <p:nvPr/>
        </p:nvCxnSpPr>
        <p:spPr>
          <a:xfrm flipV="1">
            <a:off x="5292062" y="7315200"/>
            <a:ext cx="3414078" cy="2682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80690E84-6DF0-41EA-899F-C72BD0B5A58D}"/>
              </a:ext>
            </a:extLst>
          </p:cNvPr>
          <p:cNvCxnSpPr>
            <a:cxnSpLocks/>
          </p:cNvCxnSpPr>
          <p:nvPr/>
        </p:nvCxnSpPr>
        <p:spPr>
          <a:xfrm flipV="1">
            <a:off x="5159158" y="4821456"/>
            <a:ext cx="3530462" cy="1518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66625AD-DA81-484B-85C2-5209309324FC}"/>
              </a:ext>
            </a:extLst>
          </p:cNvPr>
          <p:cNvCxnSpPr>
            <a:cxnSpLocks/>
          </p:cNvCxnSpPr>
          <p:nvPr/>
        </p:nvCxnSpPr>
        <p:spPr>
          <a:xfrm>
            <a:off x="6515699" y="5056575"/>
            <a:ext cx="2326097" cy="9145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0B823222-F926-47B4-9DA6-9C09AC2C7437}"/>
              </a:ext>
            </a:extLst>
          </p:cNvPr>
          <p:cNvCxnSpPr>
            <a:cxnSpLocks/>
          </p:cNvCxnSpPr>
          <p:nvPr/>
        </p:nvCxnSpPr>
        <p:spPr>
          <a:xfrm flipV="1">
            <a:off x="5879715" y="4114800"/>
            <a:ext cx="2962081" cy="4018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C25543E3-D91A-4D53-8A3A-927D85A8DDC8}"/>
              </a:ext>
            </a:extLst>
          </p:cNvPr>
          <p:cNvCxnSpPr>
            <a:cxnSpLocks/>
          </p:cNvCxnSpPr>
          <p:nvPr/>
        </p:nvCxnSpPr>
        <p:spPr>
          <a:xfrm flipV="1">
            <a:off x="6209051" y="2768600"/>
            <a:ext cx="2497089" cy="9860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20B28FD9-849A-4C10-A506-0C2FE3F633F3}"/>
              </a:ext>
            </a:extLst>
          </p:cNvPr>
          <p:cNvCxnSpPr>
            <a:cxnSpLocks/>
          </p:cNvCxnSpPr>
          <p:nvPr/>
        </p:nvCxnSpPr>
        <p:spPr>
          <a:xfrm>
            <a:off x="5894059" y="3276600"/>
            <a:ext cx="2947737" cy="2521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2B397331-0EB7-4DE1-A867-D45ED0E36FAE}"/>
              </a:ext>
            </a:extLst>
          </p:cNvPr>
          <p:cNvCxnSpPr>
            <a:cxnSpLocks/>
          </p:cNvCxnSpPr>
          <p:nvPr/>
        </p:nvCxnSpPr>
        <p:spPr>
          <a:xfrm flipV="1">
            <a:off x="5896863" y="2184400"/>
            <a:ext cx="2809277" cy="330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82BF6EAC-896D-4D3D-A8CE-5491407E3A1D}"/>
              </a:ext>
            </a:extLst>
          </p:cNvPr>
          <p:cNvCxnSpPr>
            <a:cxnSpLocks/>
          </p:cNvCxnSpPr>
          <p:nvPr/>
        </p:nvCxnSpPr>
        <p:spPr>
          <a:xfrm flipV="1">
            <a:off x="6155441" y="6629400"/>
            <a:ext cx="2832109" cy="3872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7F2D54-A07F-4510-8331-C4550569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1" y="3487616"/>
            <a:ext cx="2925581" cy="2925581"/>
          </a:xfrm>
          <a:prstGeom prst="rect">
            <a:avLst/>
          </a:prstGeom>
        </p:spPr>
      </p:pic>
      <p:pic>
        <p:nvPicPr>
          <p:cNvPr id="10" name="Graphic 9" descr="Business Growth with solid fill">
            <a:extLst>
              <a:ext uri="{FF2B5EF4-FFF2-40B4-BE49-F238E27FC236}">
                <a16:creationId xmlns="" xmlns:a16="http://schemas.microsoft.com/office/drawing/2014/main" id="{2F14CB34-9703-4DAE-8B5F-BA8D92FAC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8466" y="365742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76231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35000" y="7623175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7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810000" y="384175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 단어 중 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4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개를 선택해서 문장을 만들어 보십시오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420600" y="647700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ea typeface="Batang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80E9E-F119-4958-AF8A-292C3615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528794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kumimoji="0" lang="en-US" altLang="vi-VN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C5BBE5EC-EAD4-4D6A-91A3-4C8BCA2D2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634790"/>
              </p:ext>
            </p:extLst>
          </p:nvPr>
        </p:nvGraphicFramePr>
        <p:xfrm>
          <a:off x="2189158" y="2306421"/>
          <a:ext cx="7198896" cy="2422260"/>
        </p:xfrm>
        <a:graphic>
          <a:graphicData uri="http://schemas.openxmlformats.org/drawingml/2006/table">
            <a:tbl>
              <a:tblPr/>
              <a:tblGrid>
                <a:gridCol w="2399632">
                  <a:extLst>
                    <a:ext uri="{9D8B030D-6E8A-4147-A177-3AD203B41FA5}">
                      <a16:colId xmlns="" xmlns:a16="http://schemas.microsoft.com/office/drawing/2014/main" val="625420007"/>
                    </a:ext>
                  </a:extLst>
                </a:gridCol>
                <a:gridCol w="2399632">
                  <a:extLst>
                    <a:ext uri="{9D8B030D-6E8A-4147-A177-3AD203B41FA5}">
                      <a16:colId xmlns="" xmlns:a16="http://schemas.microsoft.com/office/drawing/2014/main" val="1008434968"/>
                    </a:ext>
                  </a:extLst>
                </a:gridCol>
                <a:gridCol w="2399632">
                  <a:extLst>
                    <a:ext uri="{9D8B030D-6E8A-4147-A177-3AD203B41FA5}">
                      <a16:colId xmlns="" xmlns:a16="http://schemas.microsoft.com/office/drawing/2014/main" val="3174287905"/>
                    </a:ext>
                  </a:extLst>
                </a:gridCol>
              </a:tblGrid>
              <a:tr h="1198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개인주택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연립주택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다세대주택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1059937"/>
                  </a:ext>
                </a:extLst>
              </a:tr>
              <a:tr h="12234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원룸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빌라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고시원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50089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58816CB-9B14-47B7-9476-CBF8100B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67631"/>
              </p:ext>
            </p:extLst>
          </p:nvPr>
        </p:nvGraphicFramePr>
        <p:xfrm>
          <a:off x="4724400" y="5200699"/>
          <a:ext cx="8153400" cy="2114190"/>
        </p:xfrm>
        <a:graphic>
          <a:graphicData uri="http://schemas.openxmlformats.org/drawingml/2006/table">
            <a:tbl>
              <a:tblPr/>
              <a:tblGrid>
                <a:gridCol w="2717800">
                  <a:extLst>
                    <a:ext uri="{9D8B030D-6E8A-4147-A177-3AD203B41FA5}">
                      <a16:colId xmlns="" xmlns:a16="http://schemas.microsoft.com/office/drawing/2014/main" val="2506851680"/>
                    </a:ext>
                  </a:extLst>
                </a:gridCol>
                <a:gridCol w="2717800">
                  <a:extLst>
                    <a:ext uri="{9D8B030D-6E8A-4147-A177-3AD203B41FA5}">
                      <a16:colId xmlns="" xmlns:a16="http://schemas.microsoft.com/office/drawing/2014/main" val="2183752029"/>
                    </a:ext>
                  </a:extLst>
                </a:gridCol>
                <a:gridCol w="2717800">
                  <a:extLst>
                    <a:ext uri="{9D8B030D-6E8A-4147-A177-3AD203B41FA5}">
                      <a16:colId xmlns="" xmlns:a16="http://schemas.microsoft.com/office/drawing/2014/main" val="337864918"/>
                    </a:ext>
                  </a:extLst>
                </a:gridCol>
              </a:tblGrid>
              <a:tr h="10570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보일러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남향집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마당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6112574"/>
                  </a:ext>
                </a:extLst>
              </a:tr>
              <a:tr h="10570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주차장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개별난방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중앙난방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408989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26585D2D-D8E5-4E74-933D-087AEEDB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4420394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phic 5" descr="Bar graph with upward trend with solid fill">
            <a:extLst>
              <a:ext uri="{FF2B5EF4-FFF2-40B4-BE49-F238E27FC236}">
                <a16:creationId xmlns="" xmlns:a16="http://schemas.microsoft.com/office/drawing/2014/main" id="{70F10E26-490A-4B28-AB3A-DFB2E1CE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9491" y="2722853"/>
            <a:ext cx="1781646" cy="1781646"/>
          </a:xfrm>
          <a:prstGeom prst="rect">
            <a:avLst/>
          </a:prstGeom>
        </p:spPr>
      </p:pic>
      <p:pic>
        <p:nvPicPr>
          <p:cNvPr id="10" name="Graphic 9" descr="Balloons with solid fill">
            <a:extLst>
              <a:ext uri="{FF2B5EF4-FFF2-40B4-BE49-F238E27FC236}">
                <a16:creationId xmlns="" xmlns:a16="http://schemas.microsoft.com/office/drawing/2014/main" id="{76EFACEC-06EA-4986-99EB-75A1C1924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6400" y="518128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9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76231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35000" y="7623175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8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810000" y="384175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00200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관계가 가장 먼 것을 골라 쓰십시오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420600" y="647700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ea typeface="Batang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80E9E-F119-4958-AF8A-292C3615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528794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kumimoji="0" lang="en-US" altLang="vi-VN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A0C666E-7FB7-4F23-8A21-5D10E40A3D56}"/>
              </a:ext>
            </a:extLst>
          </p:cNvPr>
          <p:cNvSpPr txBox="1"/>
          <p:nvPr/>
        </p:nvSpPr>
        <p:spPr>
          <a:xfrm>
            <a:off x="2013939" y="2373817"/>
            <a:ext cx="11593121" cy="31327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1)  </a:t>
            </a:r>
            <a:r>
              <a:rPr 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a.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국내여행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	 b.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해외여행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	c.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배낭여행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  d.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여행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지</a:t>
            </a:r>
            <a:endParaRPr lang="en-US" altLang="ko-KR" sz="28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250000"/>
              </a:lnSpc>
              <a:buAutoNum type="arabicParenR" startAt="2"/>
            </a:pPr>
            <a:r>
              <a:rPr 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a.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여권 </a:t>
            </a:r>
            <a:r>
              <a:rPr lang="en-US" altLang="ko-KR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b.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국내 </a:t>
            </a:r>
            <a:r>
              <a:rPr lang="en-US" altLang="ko-KR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	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c. 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해외 </a:t>
            </a:r>
            <a:r>
              <a:rPr lang="en-US" altLang="ko-KR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	  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d. 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비자</a:t>
            </a:r>
            <a:endParaRPr lang="en-US" altLang="ko-KR" sz="28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514350" indent="-514350">
              <a:lnSpc>
                <a:spcPct val="250000"/>
              </a:lnSpc>
              <a:buAutoNum type="arabicParenR" startAt="2"/>
            </a:pPr>
            <a:r>
              <a:rPr 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a.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사막 </a:t>
            </a:r>
            <a:r>
              <a:rPr lang="en-US" altLang="ko-KR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b.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섬 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		c. 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초원 </a:t>
            </a:r>
            <a:r>
              <a:rPr lang="en-US" altLang="ko-KR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	  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d. </a:t>
            </a:r>
            <a:r>
              <a:rPr lang="ko-KR" altLang="en-US" sz="28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사무실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9A1B4A0-0812-4E95-BDF7-81A0DC6F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832100"/>
            <a:ext cx="508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57EF9F8-5A38-4A27-A7D3-D98B4628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74083"/>
            <a:ext cx="508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7B32A49-97FA-4AE8-919F-5396123F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030566"/>
            <a:ext cx="508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2" descr="Leaf with solid fill">
            <a:extLst>
              <a:ext uri="{FF2B5EF4-FFF2-40B4-BE49-F238E27FC236}">
                <a16:creationId xmlns="" xmlns:a16="http://schemas.microsoft.com/office/drawing/2014/main" id="{8A296CF0-EFD3-419C-80F1-9D67A8D9E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1106" y="5879926"/>
            <a:ext cx="1600200" cy="1600200"/>
          </a:xfrm>
          <a:prstGeom prst="rect">
            <a:avLst/>
          </a:prstGeom>
        </p:spPr>
      </p:pic>
      <p:pic>
        <p:nvPicPr>
          <p:cNvPr id="7" name="Graphic 6" descr="Lightbulb with solid fill">
            <a:extLst>
              <a:ext uri="{FF2B5EF4-FFF2-40B4-BE49-F238E27FC236}">
                <a16:creationId xmlns="" xmlns:a16="http://schemas.microsoft.com/office/drawing/2014/main" id="{447BA086-099B-4283-9057-D36DD8F85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8400" y="6011963"/>
            <a:ext cx="1600200" cy="1600200"/>
          </a:xfrm>
          <a:prstGeom prst="rect">
            <a:avLst/>
          </a:prstGeom>
        </p:spPr>
      </p:pic>
      <p:pic>
        <p:nvPicPr>
          <p:cNvPr id="9" name="Graphic 8" descr="Lightbulb and gear with solid fill">
            <a:extLst>
              <a:ext uri="{FF2B5EF4-FFF2-40B4-BE49-F238E27FC236}">
                <a16:creationId xmlns="" xmlns:a16="http://schemas.microsoft.com/office/drawing/2014/main" id="{F98EDAA2-CC79-40B1-9FCB-6EE8DB985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8858" y="5760929"/>
            <a:ext cx="1736942" cy="17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9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E08F982-836D-43A5-A196-4B79845D844F}"/>
              </a:ext>
            </a:extLst>
          </p:cNvPr>
          <p:cNvSpPr txBox="1"/>
          <p:nvPr/>
        </p:nvSpPr>
        <p:spPr>
          <a:xfrm>
            <a:off x="2788085" y="4537750"/>
            <a:ext cx="7911284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기 쉽다</a:t>
            </a:r>
            <a:endParaRPr lang="en-US" altLang="ko-KR" sz="2800" b="1" dirty="0">
              <a:solidFill>
                <a:srgbClr val="45A747"/>
              </a:solidFill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b="1" dirty="0">
                <a:solidFill>
                  <a:srgbClr val="45A747"/>
                </a:solidFill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dễ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...” </a:t>
            </a: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Sau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기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thường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tiểu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가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비밀번호는메모하지않으면잊어버리기쉬워요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ea typeface="Batang" panose="02030600000101010101" pitchFamily="18" charset="-127"/>
              </a:rPr>
              <a:t/>
            </a:r>
            <a:br>
              <a:rPr lang="ko-KR" altLang="en-US" sz="2800" b="1" dirty="0">
                <a:ea typeface="Batang" panose="02030600000101010101" pitchFamily="18" charset="-127"/>
              </a:rPr>
            </a:b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3A0B709-1DD5-4FCC-ADB9-678740B9D7D9}"/>
              </a:ext>
            </a:extLst>
          </p:cNvPr>
          <p:cNvSpPr txBox="1"/>
          <p:nvPr/>
        </p:nvSpPr>
        <p:spPr>
          <a:xfrm>
            <a:off x="7467602" y="1445082"/>
            <a:ext cx="670560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/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없다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는 동안</a:t>
            </a:r>
            <a:endParaRPr lang="en-US" altLang="ko-KR" sz="2800" b="1" i="0" dirty="0">
              <a:solidFill>
                <a:srgbClr val="45A747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trong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lúc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”. </a:t>
            </a: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Sau </a:t>
            </a:r>
            <a:r>
              <a:rPr lang="en-US" altLang="ko-KR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-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는 동안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với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tiểu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에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어머니께서주무시는동안제가설거지를했어요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D41D60-D5AE-4119-A7C3-91C4ABE51DA0}"/>
              </a:ext>
            </a:extLst>
          </p:cNvPr>
          <p:cNvSpPr txBox="1"/>
          <p:nvPr/>
        </p:nvSpPr>
        <p:spPr>
          <a:xfrm>
            <a:off x="261144" y="1445082"/>
            <a:ext cx="6901656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Động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từ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-(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으</a:t>
            </a:r>
            <a:r>
              <a:rPr lang="en-US" altLang="ko-KR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)</a:t>
            </a:r>
            <a:r>
              <a:rPr lang="ko-KR" altLang="en-US" sz="2800" b="1" i="0" dirty="0">
                <a:solidFill>
                  <a:srgbClr val="45A747"/>
                </a:solidFill>
                <a:effectLst/>
                <a:ea typeface="Batang" panose="02030600000101010101" pitchFamily="18" charset="-127"/>
              </a:rPr>
              <a:t>려면</a:t>
            </a:r>
            <a:endParaRPr lang="en-US" altLang="ko-KR" sz="2800" b="1" i="0" dirty="0">
              <a:solidFill>
                <a:srgbClr val="45A747"/>
              </a:solidFill>
              <a:effectLst/>
              <a:ea typeface="Batang" panose="02030600000101010101" pitchFamily="18" charset="-127"/>
            </a:endParaRPr>
          </a:p>
          <a:p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-  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“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nếu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muốn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nếu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có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ý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định</a:t>
            </a:r>
            <a:endParaRPr lang="en-US" altLang="ko-KR" sz="2800" b="1" i="0" dirty="0">
              <a:solidFill>
                <a:srgbClr val="242021"/>
              </a:solidFill>
              <a:effectLst/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Nguyên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dirty="0">
                <a:solidFill>
                  <a:srgbClr val="242021"/>
                </a:solidFill>
                <a:ea typeface="Batang" panose="02030600000101010101" pitchFamily="18" charset="-127"/>
              </a:rPr>
              <a:t> /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phụ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ㄹ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려면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,</a:t>
            </a:r>
          </a:p>
          <a:p>
            <a:pPr marL="457200" indent="-457200">
              <a:buFontTx/>
              <a:buChar char="-"/>
            </a:pP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dirty="0" err="1">
                <a:solidFill>
                  <a:srgbClr val="242021"/>
                </a:solidFill>
                <a:ea typeface="Batang" panose="02030600000101010101" pitchFamily="18" charset="-127"/>
              </a:rPr>
              <a:t>P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hụ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âm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cuối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thì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en-US" altLang="ko-KR" sz="2800" b="1" i="0" dirty="0" err="1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dùng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096B29"/>
                </a:solidFill>
                <a:effectLst/>
                <a:ea typeface="Batang" panose="02030600000101010101" pitchFamily="18" charset="-127"/>
              </a:rPr>
              <a:t>으려면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송금을하려면계좌번호를알아야해요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3" name="Graphic 2" descr="Subtitles with solid fill">
            <a:extLst>
              <a:ext uri="{FF2B5EF4-FFF2-40B4-BE49-F238E27FC236}">
                <a16:creationId xmlns="" xmlns:a16="http://schemas.microsoft.com/office/drawing/2014/main" id="{C15FE180-813D-4CC1-8E68-1CC9CCAE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4636665"/>
            <a:ext cx="2024856" cy="2024856"/>
          </a:xfrm>
          <a:prstGeom prst="rect">
            <a:avLst/>
          </a:prstGeom>
        </p:spPr>
      </p:pic>
      <p:pic>
        <p:nvPicPr>
          <p:cNvPr id="9" name="Graphic 8" descr="Theatre with solid fill">
            <a:extLst>
              <a:ext uri="{FF2B5EF4-FFF2-40B4-BE49-F238E27FC236}">
                <a16:creationId xmlns="" xmlns:a16="http://schemas.microsoft.com/office/drawing/2014/main" id="{ACDE12EC-B9A4-4E9A-832D-6AC0FEA3B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42315" y="4637436"/>
            <a:ext cx="2040328" cy="20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5955456</TotalTime>
  <Words>1620</Words>
  <Application>Microsoft Office PowerPoint</Application>
  <PresentationFormat>Custom</PresentationFormat>
  <Paragraphs>348</Paragraphs>
  <Slides>27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바탕</vt:lpstr>
      <vt:lpstr>바탕</vt:lpstr>
      <vt:lpstr>BatangChe</vt:lpstr>
      <vt:lpstr>Franklin Gothic Book</vt:lpstr>
      <vt:lpstr>Arial</vt:lpstr>
      <vt:lpstr>Calibri</vt:lpstr>
      <vt:lpstr>Tahoma</vt:lpstr>
      <vt:lpstr>Times New Roman</vt:lpstr>
      <vt:lpstr>Wingdings</vt:lpstr>
      <vt:lpstr>Office Theme</vt:lpstr>
      <vt:lpstr>복습6: 한국어 중급1 (제6과~제10과)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774</cp:revision>
  <dcterms:created xsi:type="dcterms:W3CDTF">2006-08-16T00:00:00Z</dcterms:created>
  <dcterms:modified xsi:type="dcterms:W3CDTF">2022-04-18T07:45:49Z</dcterms:modified>
</cp:coreProperties>
</file>